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handoutMasterIdLst>
    <p:handoutMasterId r:id="rId13"/>
  </p:handoutMasterIdLst>
  <p:sldIdLst>
    <p:sldId id="274" r:id="rId2"/>
    <p:sldId id="262" r:id="rId3"/>
    <p:sldId id="276" r:id="rId4"/>
    <p:sldId id="263" r:id="rId5"/>
    <p:sldId id="269" r:id="rId6"/>
    <p:sldId id="277" r:id="rId7"/>
    <p:sldId id="278" r:id="rId8"/>
    <p:sldId id="279" r:id="rId9"/>
    <p:sldId id="273" r:id="rId10"/>
    <p:sldId id="275" r:id="rId11"/>
  </p:sldIdLst>
  <p:sldSz cx="12192000" cy="6858000"/>
  <p:notesSz cx="6797675" cy="9926638"/>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howGuides="1">
      <p:cViewPr varScale="1">
        <p:scale>
          <a:sx n="121" d="100"/>
          <a:sy n="121" d="100"/>
        </p:scale>
        <p:origin x="744" y="176"/>
      </p:cViewPr>
      <p:guideLst>
        <p:guide orient="horz" pos="2160"/>
        <p:guide pos="3817"/>
      </p:guideLst>
    </p:cSldViewPr>
  </p:slideViewPr>
  <p:outlineViewPr>
    <p:cViewPr>
      <p:scale>
        <a:sx n="33" d="100"/>
        <a:sy n="33" d="100"/>
      </p:scale>
      <p:origin x="0" y="-6619"/>
    </p:cViewPr>
  </p:outlineViewPr>
  <p:notesTextViewPr>
    <p:cViewPr>
      <p:scale>
        <a:sx n="1" d="1"/>
        <a:sy n="1" d="1"/>
      </p:scale>
      <p:origin x="0" y="0"/>
    </p:cViewPr>
  </p:notesTextViewPr>
  <p:notesViewPr>
    <p:cSldViewPr snapToGrid="0" showGuides="1">
      <p:cViewPr varScale="1">
        <p:scale>
          <a:sx n="59" d="100"/>
          <a:sy n="59" d="100"/>
        </p:scale>
        <p:origin x="3235"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056"/>
          </a:xfrm>
          <a:prstGeom prst="rect">
            <a:avLst/>
          </a:prstGeom>
        </p:spPr>
        <p:txBody>
          <a:bodyPr vert="horz" lIns="95562" tIns="47781" rIns="95562" bIns="47781" rtlCol="0"/>
          <a:lstStyle>
            <a:lvl1pPr algn="l">
              <a:defRPr sz="1300"/>
            </a:lvl1pPr>
          </a:lstStyle>
          <a:p>
            <a:endParaRPr lang="nl-NL"/>
          </a:p>
        </p:txBody>
      </p:sp>
      <p:sp>
        <p:nvSpPr>
          <p:cNvPr id="3" name="Tijdelijke aanduiding voor datum 2"/>
          <p:cNvSpPr>
            <a:spLocks noGrp="1"/>
          </p:cNvSpPr>
          <p:nvPr>
            <p:ph type="dt" sz="quarter" idx="1"/>
          </p:nvPr>
        </p:nvSpPr>
        <p:spPr>
          <a:xfrm>
            <a:off x="3850443" y="0"/>
            <a:ext cx="2945659" cy="498056"/>
          </a:xfrm>
          <a:prstGeom prst="rect">
            <a:avLst/>
          </a:prstGeom>
        </p:spPr>
        <p:txBody>
          <a:bodyPr vert="horz" lIns="95562" tIns="47781" rIns="95562" bIns="47781" rtlCol="0"/>
          <a:lstStyle>
            <a:lvl1pPr algn="r">
              <a:defRPr sz="1300"/>
            </a:lvl1pPr>
          </a:lstStyle>
          <a:p>
            <a:fld id="{469E4BF9-E6A5-48B6-8DCB-67FF1AEF3CFC}" type="datetimeFigureOut">
              <a:rPr lang="nl-NL" smtClean="0"/>
              <a:t>07-08-2023</a:t>
            </a:fld>
            <a:endParaRPr lang="nl-NL"/>
          </a:p>
        </p:txBody>
      </p:sp>
      <p:sp>
        <p:nvSpPr>
          <p:cNvPr id="4" name="Tijdelijke aanduiding voor voettekst 3"/>
          <p:cNvSpPr>
            <a:spLocks noGrp="1"/>
          </p:cNvSpPr>
          <p:nvPr>
            <p:ph type="ftr" sz="quarter" idx="2"/>
          </p:nvPr>
        </p:nvSpPr>
        <p:spPr>
          <a:xfrm>
            <a:off x="0" y="9428585"/>
            <a:ext cx="2945659" cy="498055"/>
          </a:xfrm>
          <a:prstGeom prst="rect">
            <a:avLst/>
          </a:prstGeom>
        </p:spPr>
        <p:txBody>
          <a:bodyPr vert="horz" lIns="95562" tIns="47781" rIns="95562" bIns="47781" rtlCol="0" anchor="b"/>
          <a:lstStyle>
            <a:lvl1pPr algn="l">
              <a:defRPr sz="1300"/>
            </a:lvl1pPr>
          </a:lstStyle>
          <a:p>
            <a:endParaRPr lang="nl-NL"/>
          </a:p>
        </p:txBody>
      </p:sp>
      <p:sp>
        <p:nvSpPr>
          <p:cNvPr id="5" name="Tijdelijke aanduiding voor dianummer 4"/>
          <p:cNvSpPr>
            <a:spLocks noGrp="1"/>
          </p:cNvSpPr>
          <p:nvPr>
            <p:ph type="sldNum" sz="quarter" idx="3"/>
          </p:nvPr>
        </p:nvSpPr>
        <p:spPr>
          <a:xfrm>
            <a:off x="3850443" y="9428585"/>
            <a:ext cx="2945659" cy="498055"/>
          </a:xfrm>
          <a:prstGeom prst="rect">
            <a:avLst/>
          </a:prstGeom>
        </p:spPr>
        <p:txBody>
          <a:bodyPr vert="horz" lIns="95562" tIns="47781" rIns="95562" bIns="47781" rtlCol="0" anchor="b"/>
          <a:lstStyle>
            <a:lvl1pPr algn="r">
              <a:defRPr sz="1300"/>
            </a:lvl1pPr>
          </a:lstStyle>
          <a:p>
            <a:fld id="{818F30DF-5752-4534-B487-15955D750B71}" type="slidenum">
              <a:rPr lang="nl-NL" smtClean="0"/>
              <a:t>‹nr.›</a:t>
            </a:fld>
            <a:endParaRPr lang="nl-NL"/>
          </a:p>
        </p:txBody>
      </p:sp>
    </p:spTree>
    <p:extLst>
      <p:ext uri="{BB962C8B-B14F-4D97-AF65-F5344CB8AC3E}">
        <p14:creationId xmlns:p14="http://schemas.microsoft.com/office/powerpoint/2010/main" val="3935052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056"/>
          </a:xfrm>
          <a:prstGeom prst="rect">
            <a:avLst/>
          </a:prstGeom>
        </p:spPr>
        <p:txBody>
          <a:bodyPr vert="horz" lIns="95562" tIns="47781" rIns="95562" bIns="47781" rtlCol="0"/>
          <a:lstStyle>
            <a:lvl1pPr algn="l">
              <a:defRPr sz="1300"/>
            </a:lvl1pPr>
          </a:lstStyle>
          <a:p>
            <a:endParaRPr lang="nl-NL"/>
          </a:p>
        </p:txBody>
      </p:sp>
      <p:sp>
        <p:nvSpPr>
          <p:cNvPr id="3" name="Tijdelijke aanduiding voor datum 2"/>
          <p:cNvSpPr>
            <a:spLocks noGrp="1"/>
          </p:cNvSpPr>
          <p:nvPr>
            <p:ph type="dt" idx="1"/>
          </p:nvPr>
        </p:nvSpPr>
        <p:spPr>
          <a:xfrm>
            <a:off x="3850443" y="0"/>
            <a:ext cx="2945659" cy="498056"/>
          </a:xfrm>
          <a:prstGeom prst="rect">
            <a:avLst/>
          </a:prstGeom>
        </p:spPr>
        <p:txBody>
          <a:bodyPr vert="horz" lIns="95562" tIns="47781" rIns="95562" bIns="47781" rtlCol="0"/>
          <a:lstStyle>
            <a:lvl1pPr algn="r">
              <a:defRPr sz="1300"/>
            </a:lvl1pPr>
          </a:lstStyle>
          <a:p>
            <a:fld id="{0DC9E3BF-6E1D-41A9-B9A5-954072B1EDA2}" type="datetimeFigureOut">
              <a:rPr lang="nl-NL" smtClean="0"/>
              <a:t>07-08-2023</a:t>
            </a:fld>
            <a:endParaRPr lang="nl-NL"/>
          </a:p>
        </p:txBody>
      </p:sp>
      <p:sp>
        <p:nvSpPr>
          <p:cNvPr id="4" name="Tijdelijke aanduiding voor dia-afbeelding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5562" tIns="47781" rIns="95562" bIns="47781" rtlCol="0" anchor="ctr"/>
          <a:lstStyle/>
          <a:p>
            <a:endParaRPr lang="nl-NL"/>
          </a:p>
        </p:txBody>
      </p:sp>
      <p:sp>
        <p:nvSpPr>
          <p:cNvPr id="5" name="Tijdelijke aanduiding voor notities 4"/>
          <p:cNvSpPr>
            <a:spLocks noGrp="1"/>
          </p:cNvSpPr>
          <p:nvPr>
            <p:ph type="body" sz="quarter" idx="3"/>
          </p:nvPr>
        </p:nvSpPr>
        <p:spPr>
          <a:xfrm>
            <a:off x="679768" y="4777194"/>
            <a:ext cx="5438140" cy="3908614"/>
          </a:xfrm>
          <a:prstGeom prst="rect">
            <a:avLst/>
          </a:prstGeom>
        </p:spPr>
        <p:txBody>
          <a:bodyPr vert="horz" lIns="95562" tIns="47781" rIns="95562" bIns="47781"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9428585"/>
            <a:ext cx="2945659" cy="498055"/>
          </a:xfrm>
          <a:prstGeom prst="rect">
            <a:avLst/>
          </a:prstGeom>
        </p:spPr>
        <p:txBody>
          <a:bodyPr vert="horz" lIns="95562" tIns="47781" rIns="95562" bIns="47781" rtlCol="0" anchor="b"/>
          <a:lstStyle>
            <a:lvl1pPr algn="l">
              <a:defRPr sz="1300"/>
            </a:lvl1pPr>
          </a:lstStyle>
          <a:p>
            <a:endParaRPr lang="nl-NL"/>
          </a:p>
        </p:txBody>
      </p:sp>
      <p:sp>
        <p:nvSpPr>
          <p:cNvPr id="7" name="Tijdelijke aanduiding voor dianummer 6"/>
          <p:cNvSpPr>
            <a:spLocks noGrp="1"/>
          </p:cNvSpPr>
          <p:nvPr>
            <p:ph type="sldNum" sz="quarter" idx="5"/>
          </p:nvPr>
        </p:nvSpPr>
        <p:spPr>
          <a:xfrm>
            <a:off x="3850443" y="9428585"/>
            <a:ext cx="2945659" cy="498055"/>
          </a:xfrm>
          <a:prstGeom prst="rect">
            <a:avLst/>
          </a:prstGeom>
        </p:spPr>
        <p:txBody>
          <a:bodyPr vert="horz" lIns="95562" tIns="47781" rIns="95562" bIns="47781" rtlCol="0" anchor="b"/>
          <a:lstStyle>
            <a:lvl1pPr algn="r">
              <a:defRPr sz="1300"/>
            </a:lvl1pPr>
          </a:lstStyle>
          <a:p>
            <a:fld id="{052080B8-4BC6-48C5-9842-D5DA87165D05}" type="slidenum">
              <a:rPr lang="nl-NL" smtClean="0"/>
              <a:t>‹nr.›</a:t>
            </a:fld>
            <a:endParaRPr lang="nl-NL"/>
          </a:p>
        </p:txBody>
      </p:sp>
    </p:spTree>
    <p:extLst>
      <p:ext uri="{BB962C8B-B14F-4D97-AF65-F5344CB8AC3E}">
        <p14:creationId xmlns:p14="http://schemas.microsoft.com/office/powerpoint/2010/main" val="2302287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Kijken</a:t>
            </a:r>
            <a:r>
              <a:rPr lang="nl-NL" baseline="0" dirty="0"/>
              <a:t> of ik bij digitale kantoor presentatie kan doorklikken naar pagina op website (voorstel Matthijs)</a:t>
            </a:r>
            <a:endParaRPr lang="nl-NL" dirty="0"/>
          </a:p>
        </p:txBody>
      </p:sp>
      <p:sp>
        <p:nvSpPr>
          <p:cNvPr id="4" name="Tijdelijke aanduiding voor dianummer 3"/>
          <p:cNvSpPr>
            <a:spLocks noGrp="1"/>
          </p:cNvSpPr>
          <p:nvPr>
            <p:ph type="sldNum" sz="quarter" idx="10"/>
          </p:nvPr>
        </p:nvSpPr>
        <p:spPr/>
        <p:txBody>
          <a:bodyPr/>
          <a:lstStyle/>
          <a:p>
            <a:fld id="{052080B8-4BC6-48C5-9842-D5DA87165D05}" type="slidenum">
              <a:rPr lang="nl-NL" smtClean="0"/>
              <a:t>4</a:t>
            </a:fld>
            <a:endParaRPr lang="nl-NL"/>
          </a:p>
        </p:txBody>
      </p:sp>
    </p:spTree>
    <p:extLst>
      <p:ext uri="{BB962C8B-B14F-4D97-AF65-F5344CB8AC3E}">
        <p14:creationId xmlns:p14="http://schemas.microsoft.com/office/powerpoint/2010/main" val="215382853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2.wdp"/><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15.png"/><Relationship Id="rId5" Type="http://schemas.openxmlformats.org/officeDocument/2006/relationships/image" Target="../media/image11.png"/><Relationship Id="rId10" Type="http://schemas.microsoft.com/office/2007/relationships/hdphoto" Target="../media/hdphoto1.wdp"/><Relationship Id="rId4" Type="http://schemas.openxmlformats.org/officeDocument/2006/relationships/image" Target="../media/image1.jpeg"/><Relationship Id="rId9"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8.png"/><Relationship Id="rId5" Type="http://schemas.openxmlformats.org/officeDocument/2006/relationships/image" Target="../media/image16.png"/><Relationship Id="rId10" Type="http://schemas.openxmlformats.org/officeDocument/2006/relationships/image" Target="../media/image17.png"/><Relationship Id="rId4" Type="http://schemas.openxmlformats.org/officeDocument/2006/relationships/image" Target="../media/image6.jpeg"/><Relationship Id="rId9"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jpe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6"/>
        </a:solidFill>
        <a:effectLst/>
      </p:bgPr>
    </p:bg>
    <p:spTree>
      <p:nvGrpSpPr>
        <p:cNvPr id="1" name=""/>
        <p:cNvGrpSpPr/>
        <p:nvPr/>
      </p:nvGrpSpPr>
      <p:grpSpPr>
        <a:xfrm>
          <a:off x="0" y="0"/>
          <a:ext cx="0" cy="0"/>
          <a:chOff x="0" y="0"/>
          <a:chExt cx="0" cy="0"/>
        </a:xfrm>
      </p:grpSpPr>
      <p:sp>
        <p:nvSpPr>
          <p:cNvPr id="35" name="Rechthoek 34">
            <a:extLst>
              <a:ext uri="{FF2B5EF4-FFF2-40B4-BE49-F238E27FC236}">
                <a16:creationId xmlns:a16="http://schemas.microsoft.com/office/drawing/2014/main" id="{BD1A04D3-0DAC-47E2-8F8F-3CF8AA849DB1}"/>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Tijdelijke aanduiding voor afbeelding 22">
            <a:extLst>
              <a:ext uri="{FF2B5EF4-FFF2-40B4-BE49-F238E27FC236}">
                <a16:creationId xmlns:a16="http://schemas.microsoft.com/office/drawing/2014/main" id="{72CB3082-7DED-4858-B9A9-D1E17EA0DE51}"/>
              </a:ext>
            </a:extLst>
          </p:cNvPr>
          <p:cNvSpPr>
            <a:spLocks noGrp="1"/>
          </p:cNvSpPr>
          <p:nvPr>
            <p:ph type="pic" sz="quarter" idx="13" hasCustomPrompt="1"/>
          </p:nvPr>
        </p:nvSpPr>
        <p:spPr>
          <a:xfrm>
            <a:off x="0" y="479034"/>
            <a:ext cx="12192001" cy="6378964"/>
          </a:xfrm>
          <a:custGeom>
            <a:avLst/>
            <a:gdLst>
              <a:gd name="connsiteX0" fmla="*/ 0 w 4876801"/>
              <a:gd name="connsiteY0" fmla="*/ 0 h 6858000"/>
              <a:gd name="connsiteX1" fmla="*/ 4876801 w 4876801"/>
              <a:gd name="connsiteY1" fmla="*/ 0 h 6858000"/>
              <a:gd name="connsiteX2" fmla="*/ 4876801 w 4876801"/>
              <a:gd name="connsiteY2" fmla="*/ 2168034 h 6858000"/>
              <a:gd name="connsiteX3" fmla="*/ 4876801 w 4876801"/>
              <a:gd name="connsiteY3" fmla="*/ 6858000 h 6858000"/>
              <a:gd name="connsiteX4" fmla="*/ 0 w 487680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1" h="6858000">
                <a:moveTo>
                  <a:pt x="0" y="0"/>
                </a:moveTo>
                <a:lnTo>
                  <a:pt x="4876801" y="0"/>
                </a:lnTo>
                <a:lnTo>
                  <a:pt x="4876801" y="2168034"/>
                </a:lnTo>
                <a:lnTo>
                  <a:pt x="4876801" y="6858000"/>
                </a:lnTo>
                <a:lnTo>
                  <a:pt x="0" y="6858000"/>
                </a:lnTo>
                <a:close/>
              </a:path>
            </a:pathLst>
          </a:custGeom>
          <a:solidFill>
            <a:schemeClr val="bg2">
              <a:lumMod val="40000"/>
              <a:lumOff val="60000"/>
            </a:schemeClr>
          </a:solidFill>
        </p:spPr>
        <p:txBody>
          <a:bodyPr wrap="square" tIns="0" bIns="720000" anchor="ctr" anchorCtr="0">
            <a:noAutofit/>
          </a:bodyPr>
          <a:lstStyle>
            <a:lvl1pPr marL="0" indent="0" algn="ctr">
              <a:buNone/>
              <a:defRPr sz="11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7" name="Rechthoek: afgeronde hoeken 6">
            <a:extLst>
              <a:ext uri="{FF2B5EF4-FFF2-40B4-BE49-F238E27FC236}">
                <a16:creationId xmlns:a16="http://schemas.microsoft.com/office/drawing/2014/main" id="{7D3AA19E-3DC8-4556-BC42-05B65FEB6237}"/>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all" spc="0" normalizeH="0" baseline="0" noProof="0" dirty="0">
                <a:ln>
                  <a:noFill/>
                </a:ln>
                <a:solidFill>
                  <a:srgbClr val="9E7A3A"/>
                </a:solidFill>
                <a:effectLst/>
                <a:uLnTx/>
                <a:uFillTx/>
                <a:latin typeface="Calibri" panose="020F0502020204030204"/>
                <a:ea typeface="+mn-ea"/>
                <a:cs typeface="+mn-cs"/>
              </a:rPr>
              <a:t>agenda</a:t>
            </a:r>
          </a:p>
        </p:txBody>
      </p:sp>
      <p:grpSp>
        <p:nvGrpSpPr>
          <p:cNvPr id="44" name="GRID" hidden="1">
            <a:extLst>
              <a:ext uri="{FF2B5EF4-FFF2-40B4-BE49-F238E27FC236}">
                <a16:creationId xmlns:a16="http://schemas.microsoft.com/office/drawing/2014/main" id="{673EFF33-E04D-405A-B37B-14E7EB8B0A1A}"/>
              </a:ext>
            </a:extLst>
          </p:cNvPr>
          <p:cNvGrpSpPr/>
          <p:nvPr userDrawn="1"/>
        </p:nvGrpSpPr>
        <p:grpSpPr>
          <a:xfrm>
            <a:off x="0" y="0"/>
            <a:ext cx="12192000" cy="6858000"/>
            <a:chOff x="0" y="0"/>
            <a:chExt cx="12192000" cy="6858000"/>
          </a:xfrm>
        </p:grpSpPr>
        <p:sp>
          <p:nvSpPr>
            <p:cNvPr id="45" name="Rechthoek 44">
              <a:extLst>
                <a:ext uri="{FF2B5EF4-FFF2-40B4-BE49-F238E27FC236}">
                  <a16:creationId xmlns:a16="http://schemas.microsoft.com/office/drawing/2014/main" id="{DF70E275-2AD9-4B3A-A19C-80A7510690B5}"/>
                </a:ext>
              </a:extLst>
            </p:cNvPr>
            <p:cNvSpPr/>
            <p:nvPr userDrawn="1"/>
          </p:nvSpPr>
          <p:spPr>
            <a:xfrm>
              <a:off x="0" y="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hthoek 45">
              <a:extLst>
                <a:ext uri="{FF2B5EF4-FFF2-40B4-BE49-F238E27FC236}">
                  <a16:creationId xmlns:a16="http://schemas.microsoft.com/office/drawing/2014/main" id="{9D0009E9-7152-467E-B3D2-A1157F237A36}"/>
                </a:ext>
              </a:extLst>
            </p:cNvPr>
            <p:cNvSpPr/>
            <p:nvPr userDrawn="1"/>
          </p:nvSpPr>
          <p:spPr>
            <a:xfrm>
              <a:off x="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Rechthoek 46">
              <a:extLst>
                <a:ext uri="{FF2B5EF4-FFF2-40B4-BE49-F238E27FC236}">
                  <a16:creationId xmlns:a16="http://schemas.microsoft.com/office/drawing/2014/main" id="{E312AA34-FF51-4EA4-BFA3-B1AFCEB3F26C}"/>
                </a:ext>
              </a:extLst>
            </p:cNvPr>
            <p:cNvSpPr/>
            <p:nvPr userDrawn="1"/>
          </p:nvSpPr>
          <p:spPr>
            <a:xfrm>
              <a:off x="1147200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Rechthoek 47">
              <a:extLst>
                <a:ext uri="{FF2B5EF4-FFF2-40B4-BE49-F238E27FC236}">
                  <a16:creationId xmlns:a16="http://schemas.microsoft.com/office/drawing/2014/main" id="{C05EBA04-7C35-48F3-8725-15E5FDE4B2C8}"/>
                </a:ext>
              </a:extLst>
            </p:cNvPr>
            <p:cNvSpPr/>
            <p:nvPr userDrawn="1"/>
          </p:nvSpPr>
          <p:spPr>
            <a:xfrm>
              <a:off x="0" y="649800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Rechthoek 48">
              <a:extLst>
                <a:ext uri="{FF2B5EF4-FFF2-40B4-BE49-F238E27FC236}">
                  <a16:creationId xmlns:a16="http://schemas.microsoft.com/office/drawing/2014/main" id="{472C68DA-F640-4A0E-BA86-B8D317E13318}"/>
                </a:ext>
              </a:extLst>
            </p:cNvPr>
            <p:cNvSpPr/>
            <p:nvPr userDrawn="1"/>
          </p:nvSpPr>
          <p:spPr>
            <a:xfrm>
              <a:off x="0" y="570874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echthoek 49">
              <a:extLst>
                <a:ext uri="{FF2B5EF4-FFF2-40B4-BE49-F238E27FC236}">
                  <a16:creationId xmlns:a16="http://schemas.microsoft.com/office/drawing/2014/main" id="{6E4CCD80-E4A9-4171-84A5-F8C108DF02DB}"/>
                </a:ext>
              </a:extLst>
            </p:cNvPr>
            <p:cNvSpPr/>
            <p:nvPr userDrawn="1"/>
          </p:nvSpPr>
          <p:spPr>
            <a:xfrm>
              <a:off x="0" y="619461"/>
              <a:ext cx="12192000" cy="18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Rechthoek 50">
              <a:extLst>
                <a:ext uri="{FF2B5EF4-FFF2-40B4-BE49-F238E27FC236}">
                  <a16:creationId xmlns:a16="http://schemas.microsoft.com/office/drawing/2014/main" id="{A9C0DB22-9F9A-4EC4-A00C-573FAF78BE30}"/>
                </a:ext>
              </a:extLst>
            </p:cNvPr>
            <p:cNvSpPr/>
            <p:nvPr userDrawn="1"/>
          </p:nvSpPr>
          <p:spPr>
            <a:xfrm>
              <a:off x="0" y="794052"/>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4" name="INSTRUCTION">
            <a:extLst>
              <a:ext uri="{FF2B5EF4-FFF2-40B4-BE49-F238E27FC236}">
                <a16:creationId xmlns:a16="http://schemas.microsoft.com/office/drawing/2014/main" id="{39299DB2-D843-48D3-8EC2-B03B11A461B6}"/>
              </a:ext>
            </a:extLst>
          </p:cNvPr>
          <p:cNvGrpSpPr/>
          <p:nvPr userDrawn="1"/>
        </p:nvGrpSpPr>
        <p:grpSpPr>
          <a:xfrm>
            <a:off x="-3786165" y="-1"/>
            <a:ext cx="3693386" cy="6640349"/>
            <a:chOff x="-3786165" y="-1"/>
            <a:chExt cx="3693386" cy="6640349"/>
          </a:xfrm>
        </p:grpSpPr>
        <p:sp>
          <p:nvSpPr>
            <p:cNvPr id="105" name="Rechthoek 104">
              <a:extLst>
                <a:ext uri="{FF2B5EF4-FFF2-40B4-BE49-F238E27FC236}">
                  <a16:creationId xmlns:a16="http://schemas.microsoft.com/office/drawing/2014/main" id="{EC19AE27-E840-4D38-A682-8537F7C3EF53}"/>
                </a:ext>
              </a:extLst>
            </p:cNvPr>
            <p:cNvSpPr/>
            <p:nvPr userDrawn="1"/>
          </p:nvSpPr>
          <p:spPr>
            <a:xfrm>
              <a:off x="-3786165" y="-1"/>
              <a:ext cx="3593091" cy="5991727"/>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Insert/edit an image</a:t>
              </a:r>
            </a:p>
          </p:txBody>
        </p:sp>
        <p:sp>
          <p:nvSpPr>
            <p:cNvPr id="106" name="Ovaal 105">
              <a:extLst>
                <a:ext uri="{FF2B5EF4-FFF2-40B4-BE49-F238E27FC236}">
                  <a16:creationId xmlns:a16="http://schemas.microsoft.com/office/drawing/2014/main" id="{B58A8E91-CB78-4F96-8259-D17A328A8CB4}"/>
                </a:ext>
              </a:extLst>
            </p:cNvPr>
            <p:cNvSpPr/>
            <p:nvPr userDrawn="1"/>
          </p:nvSpPr>
          <p:spPr>
            <a:xfrm>
              <a:off x="-3603587" y="465324"/>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1</a:t>
              </a:r>
            </a:p>
          </p:txBody>
        </p:sp>
        <p:sp>
          <p:nvSpPr>
            <p:cNvPr id="107" name="Rechthoek 106">
              <a:extLst>
                <a:ext uri="{FF2B5EF4-FFF2-40B4-BE49-F238E27FC236}">
                  <a16:creationId xmlns:a16="http://schemas.microsoft.com/office/drawing/2014/main" id="{C444FD56-579C-4BA7-A2C0-1898EFA88D04}"/>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108" name="Ovaal 107">
              <a:extLst>
                <a:ext uri="{FF2B5EF4-FFF2-40B4-BE49-F238E27FC236}">
                  <a16:creationId xmlns:a16="http://schemas.microsoft.com/office/drawing/2014/main" id="{B53AD32E-BB3B-402C-AA23-28B9441B7703}"/>
                </a:ext>
              </a:extLst>
            </p:cNvPr>
            <p:cNvSpPr/>
            <p:nvPr userDrawn="1"/>
          </p:nvSpPr>
          <p:spPr>
            <a:xfrm>
              <a:off x="-3603587" y="2633935"/>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109" name="Rechthoek 108">
              <a:extLst>
                <a:ext uri="{FF2B5EF4-FFF2-40B4-BE49-F238E27FC236}">
                  <a16:creationId xmlns:a16="http://schemas.microsoft.com/office/drawing/2014/main" id="{199CC5BE-B49A-4331-B997-D484FFA720A1}"/>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110" name="Ovaal 109">
              <a:extLst>
                <a:ext uri="{FF2B5EF4-FFF2-40B4-BE49-F238E27FC236}">
                  <a16:creationId xmlns:a16="http://schemas.microsoft.com/office/drawing/2014/main" id="{C633DDED-195B-42FC-937C-0DF6100FBAD6}"/>
                </a:ext>
              </a:extLst>
            </p:cNvPr>
            <p:cNvSpPr/>
            <p:nvPr userDrawn="1"/>
          </p:nvSpPr>
          <p:spPr>
            <a:xfrm>
              <a:off x="-3603587" y="4226365"/>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4</a:t>
              </a:r>
            </a:p>
          </p:txBody>
        </p:sp>
        <p:sp>
          <p:nvSpPr>
            <p:cNvPr id="111" name="Rechthoek 110">
              <a:extLst>
                <a:ext uri="{FF2B5EF4-FFF2-40B4-BE49-F238E27FC236}">
                  <a16:creationId xmlns:a16="http://schemas.microsoft.com/office/drawing/2014/main" id="{86C310F0-7E70-4B86-99BF-EBC80B6930A0}"/>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spheres and scale the image frame with the brackets.</a:t>
              </a:r>
            </a:p>
          </p:txBody>
        </p:sp>
        <p:sp>
          <p:nvSpPr>
            <p:cNvPr id="112" name="Rechthoek 111">
              <a:extLst>
                <a:ext uri="{FF2B5EF4-FFF2-40B4-BE49-F238E27FC236}">
                  <a16:creationId xmlns:a16="http://schemas.microsoft.com/office/drawing/2014/main" id="{7D541A4B-672F-4413-B9A8-AD406B8F24DB}"/>
                </a:ext>
              </a:extLst>
            </p:cNvPr>
            <p:cNvSpPr/>
            <p:nvPr userDrawn="1"/>
          </p:nvSpPr>
          <p:spPr>
            <a:xfrm>
              <a:off x="-3316836" y="3200265"/>
              <a:ext cx="1239216" cy="719917"/>
            </a:xfrm>
            <a:prstGeom prst="rect">
              <a:avLst/>
            </a:prstGeom>
            <a:pattFill prst="wdUpDiag">
              <a:fgClr>
                <a:srgbClr val="E0E0E0"/>
              </a:fgClr>
              <a:bgClr>
                <a:srgbClr val="ECECEC"/>
              </a:bgClr>
            </a:pattFill>
            <a:ln w="12700" cap="flat" cmpd="sng" algn="ctr">
              <a:solidFill>
                <a:srgbClr val="D3D3D3"/>
              </a:solidFill>
              <a:prstDash val="solid"/>
              <a:miter lim="800000"/>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1"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113" name="Groep 112">
              <a:extLst>
                <a:ext uri="{FF2B5EF4-FFF2-40B4-BE49-F238E27FC236}">
                  <a16:creationId xmlns:a16="http://schemas.microsoft.com/office/drawing/2014/main" id="{E047C8F0-B244-4C9E-BFCE-6A2F96A08714}"/>
                </a:ext>
              </a:extLst>
            </p:cNvPr>
            <p:cNvGrpSpPr/>
            <p:nvPr userDrawn="1"/>
          </p:nvGrpSpPr>
          <p:grpSpPr>
            <a:xfrm>
              <a:off x="-2485819" y="3479783"/>
              <a:ext cx="1222990" cy="563933"/>
              <a:chOff x="-2485819" y="3399207"/>
              <a:chExt cx="1222990" cy="563933"/>
            </a:xfrm>
          </p:grpSpPr>
          <p:sp>
            <p:nvSpPr>
              <p:cNvPr id="152" name="Rechthoek 151">
                <a:extLst>
                  <a:ext uri="{FF2B5EF4-FFF2-40B4-BE49-F238E27FC236}">
                    <a16:creationId xmlns:a16="http://schemas.microsoft.com/office/drawing/2014/main" id="{1C600608-9393-4939-8CBA-7F232D52EF5B}"/>
                  </a:ext>
                </a:extLst>
              </p:cNvPr>
              <p:cNvSpPr/>
              <p:nvPr userDrawn="1"/>
            </p:nvSpPr>
            <p:spPr>
              <a:xfrm>
                <a:off x="-2485819" y="3399207"/>
                <a:ext cx="1176476" cy="504851"/>
              </a:xfrm>
              <a:prstGeom prst="rect">
                <a:avLst/>
              </a:prstGeom>
              <a:solidFill>
                <a:sysClr val="window" lastClr="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53" name="Rechthoek 152">
                <a:extLst>
                  <a:ext uri="{FF2B5EF4-FFF2-40B4-BE49-F238E27FC236}">
                    <a16:creationId xmlns:a16="http://schemas.microsoft.com/office/drawing/2014/main" id="{A8C8EC57-6C9B-4B46-845A-0F74932772CE}"/>
                  </a:ext>
                </a:extLst>
              </p:cNvPr>
              <p:cNvSpPr/>
              <p:nvPr userDrawn="1"/>
            </p:nvSpPr>
            <p:spPr>
              <a:xfrm>
                <a:off x="-2479584" y="3652838"/>
                <a:ext cx="1164007" cy="246701"/>
              </a:xfrm>
              <a:prstGeom prst="rect">
                <a:avLst/>
              </a:prstGeom>
              <a:solidFill>
                <a:srgbClr val="FCE4DC"/>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154" name="Groep 153">
                <a:extLst>
                  <a:ext uri="{FF2B5EF4-FFF2-40B4-BE49-F238E27FC236}">
                    <a16:creationId xmlns:a16="http://schemas.microsoft.com/office/drawing/2014/main" id="{D74FE001-FA35-42DE-B653-436A9E9B0583}"/>
                  </a:ext>
                </a:extLst>
              </p:cNvPr>
              <p:cNvGrpSpPr/>
              <p:nvPr userDrawn="1"/>
            </p:nvGrpSpPr>
            <p:grpSpPr>
              <a:xfrm>
                <a:off x="-2403869" y="3460544"/>
                <a:ext cx="155951" cy="131922"/>
                <a:chOff x="12968836" y="3354170"/>
                <a:chExt cx="404806" cy="342433"/>
              </a:xfrm>
            </p:grpSpPr>
            <p:sp>
              <p:nvSpPr>
                <p:cNvPr id="167" name="Rechthoek: afgeronde hoeken 166">
                  <a:extLst>
                    <a:ext uri="{FF2B5EF4-FFF2-40B4-BE49-F238E27FC236}">
                      <a16:creationId xmlns:a16="http://schemas.microsoft.com/office/drawing/2014/main" id="{68CE1FE1-B01D-4DCB-9911-1F3DAAA9DFEF}"/>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68" name="Rechthoek 167">
                  <a:extLst>
                    <a:ext uri="{FF2B5EF4-FFF2-40B4-BE49-F238E27FC236}">
                      <a16:creationId xmlns:a16="http://schemas.microsoft.com/office/drawing/2014/main" id="{1F4B3210-E55A-460E-B29D-843809C1C11C}"/>
                    </a:ext>
                  </a:extLst>
                </p:cNvPr>
                <p:cNvSpPr/>
                <p:nvPr userDrawn="1"/>
              </p:nvSpPr>
              <p:spPr>
                <a:xfrm>
                  <a:off x="13025180" y="3401181"/>
                  <a:ext cx="305213" cy="41563"/>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69" name="Rechthoek 168">
                  <a:extLst>
                    <a:ext uri="{FF2B5EF4-FFF2-40B4-BE49-F238E27FC236}">
                      <a16:creationId xmlns:a16="http://schemas.microsoft.com/office/drawing/2014/main" id="{80409DA9-FC70-4630-B49A-019551F2FDA6}"/>
                    </a:ext>
                  </a:extLst>
                </p:cNvPr>
                <p:cNvSpPr/>
                <p:nvPr userDrawn="1"/>
              </p:nvSpPr>
              <p:spPr>
                <a:xfrm>
                  <a:off x="13025181" y="3471575"/>
                  <a:ext cx="118778" cy="181691"/>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70" name="Rechthoek 169">
                  <a:extLst>
                    <a:ext uri="{FF2B5EF4-FFF2-40B4-BE49-F238E27FC236}">
                      <a16:creationId xmlns:a16="http://schemas.microsoft.com/office/drawing/2014/main" id="{431EAA22-7BAA-4A1D-8B75-5F09A126CFA1}"/>
                    </a:ext>
                  </a:extLst>
                </p:cNvPr>
                <p:cNvSpPr/>
                <p:nvPr userDrawn="1"/>
              </p:nvSpPr>
              <p:spPr>
                <a:xfrm>
                  <a:off x="13180812" y="3481982"/>
                  <a:ext cx="13527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71" name="Rechthoek 170">
                  <a:extLst>
                    <a:ext uri="{FF2B5EF4-FFF2-40B4-BE49-F238E27FC236}">
                      <a16:creationId xmlns:a16="http://schemas.microsoft.com/office/drawing/2014/main" id="{4CBE19B0-B781-4999-B88B-CCA1630FE68E}"/>
                    </a:ext>
                  </a:extLst>
                </p:cNvPr>
                <p:cNvSpPr/>
                <p:nvPr userDrawn="1"/>
              </p:nvSpPr>
              <p:spPr>
                <a:xfrm>
                  <a:off x="13180812" y="3554800"/>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72" name="Rechthoek 171">
                  <a:extLst>
                    <a:ext uri="{FF2B5EF4-FFF2-40B4-BE49-F238E27FC236}">
                      <a16:creationId xmlns:a16="http://schemas.microsoft.com/office/drawing/2014/main" id="{7B7B510F-F9CF-40D6-91B1-3640F8156FCC}"/>
                    </a:ext>
                  </a:extLst>
                </p:cNvPr>
                <p:cNvSpPr/>
                <p:nvPr userDrawn="1"/>
              </p:nvSpPr>
              <p:spPr>
                <a:xfrm>
                  <a:off x="13180812" y="3627618"/>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55" name="Groep 154">
                <a:extLst>
                  <a:ext uri="{FF2B5EF4-FFF2-40B4-BE49-F238E27FC236}">
                    <a16:creationId xmlns:a16="http://schemas.microsoft.com/office/drawing/2014/main" id="{63D99B10-24A3-4D02-8B19-48866E876520}"/>
                  </a:ext>
                </a:extLst>
              </p:cNvPr>
              <p:cNvGrpSpPr/>
              <p:nvPr userDrawn="1"/>
            </p:nvGrpSpPr>
            <p:grpSpPr>
              <a:xfrm>
                <a:off x="-2423424" y="3690208"/>
                <a:ext cx="166739" cy="218963"/>
                <a:chOff x="12940828" y="3950597"/>
                <a:chExt cx="432813" cy="568367"/>
              </a:xfrm>
            </p:grpSpPr>
            <p:grpSp>
              <p:nvGrpSpPr>
                <p:cNvPr id="159" name="Groep 158">
                  <a:extLst>
                    <a:ext uri="{FF2B5EF4-FFF2-40B4-BE49-F238E27FC236}">
                      <a16:creationId xmlns:a16="http://schemas.microsoft.com/office/drawing/2014/main" id="{F7D5CB41-7463-47A9-84AC-D51724A15610}"/>
                    </a:ext>
                  </a:extLst>
                </p:cNvPr>
                <p:cNvGrpSpPr/>
                <p:nvPr userDrawn="1"/>
              </p:nvGrpSpPr>
              <p:grpSpPr>
                <a:xfrm>
                  <a:off x="13000382" y="4006891"/>
                  <a:ext cx="373259" cy="315747"/>
                  <a:chOff x="12968836" y="3354170"/>
                  <a:chExt cx="404806" cy="342433"/>
                </a:xfrm>
              </p:grpSpPr>
              <p:sp>
                <p:nvSpPr>
                  <p:cNvPr id="161" name="Rechthoek: afgeronde hoeken 160">
                    <a:extLst>
                      <a:ext uri="{FF2B5EF4-FFF2-40B4-BE49-F238E27FC236}">
                        <a16:creationId xmlns:a16="http://schemas.microsoft.com/office/drawing/2014/main" id="{85AB1421-C0CD-4EB3-BC4F-F728BFD5618B}"/>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62" name="Rechthoek 161">
                    <a:extLst>
                      <a:ext uri="{FF2B5EF4-FFF2-40B4-BE49-F238E27FC236}">
                        <a16:creationId xmlns:a16="http://schemas.microsoft.com/office/drawing/2014/main" id="{D59AB8B9-6120-4304-B006-1582CA49BE11}"/>
                      </a:ext>
                    </a:extLst>
                  </p:cNvPr>
                  <p:cNvSpPr/>
                  <p:nvPr userDrawn="1"/>
                </p:nvSpPr>
                <p:spPr>
                  <a:xfrm>
                    <a:off x="13025180" y="3401181"/>
                    <a:ext cx="305213" cy="41563"/>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63" name="Rechthoek 162">
                    <a:extLst>
                      <a:ext uri="{FF2B5EF4-FFF2-40B4-BE49-F238E27FC236}">
                        <a16:creationId xmlns:a16="http://schemas.microsoft.com/office/drawing/2014/main" id="{563D5E9A-25D3-4900-903E-7560267BC674}"/>
                      </a:ext>
                    </a:extLst>
                  </p:cNvPr>
                  <p:cNvSpPr/>
                  <p:nvPr userDrawn="1"/>
                </p:nvSpPr>
                <p:spPr>
                  <a:xfrm>
                    <a:off x="13025181" y="3471575"/>
                    <a:ext cx="118778" cy="181691"/>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64" name="Rechthoek 163">
                    <a:extLst>
                      <a:ext uri="{FF2B5EF4-FFF2-40B4-BE49-F238E27FC236}">
                        <a16:creationId xmlns:a16="http://schemas.microsoft.com/office/drawing/2014/main" id="{21ABA45F-BF5E-4BD9-831D-1EEF1C916482}"/>
                      </a:ext>
                    </a:extLst>
                  </p:cNvPr>
                  <p:cNvSpPr/>
                  <p:nvPr userDrawn="1"/>
                </p:nvSpPr>
                <p:spPr>
                  <a:xfrm>
                    <a:off x="13180812" y="3481982"/>
                    <a:ext cx="13527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65" name="Rechthoek 164">
                    <a:extLst>
                      <a:ext uri="{FF2B5EF4-FFF2-40B4-BE49-F238E27FC236}">
                        <a16:creationId xmlns:a16="http://schemas.microsoft.com/office/drawing/2014/main" id="{2A41922A-4963-4F5D-9C91-BB18AC9F59E5}"/>
                      </a:ext>
                    </a:extLst>
                  </p:cNvPr>
                  <p:cNvSpPr/>
                  <p:nvPr userDrawn="1"/>
                </p:nvSpPr>
                <p:spPr>
                  <a:xfrm>
                    <a:off x="13180812" y="3554800"/>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66" name="Rechthoek 165">
                    <a:extLst>
                      <a:ext uri="{FF2B5EF4-FFF2-40B4-BE49-F238E27FC236}">
                        <a16:creationId xmlns:a16="http://schemas.microsoft.com/office/drawing/2014/main" id="{6087E4BC-4E0F-4EC0-9731-0BFA51711247}"/>
                      </a:ext>
                    </a:extLst>
                  </p:cNvPr>
                  <p:cNvSpPr/>
                  <p:nvPr userDrawn="1"/>
                </p:nvSpPr>
                <p:spPr>
                  <a:xfrm>
                    <a:off x="13180812" y="3627618"/>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60" name="Boog 159">
                  <a:extLst>
                    <a:ext uri="{FF2B5EF4-FFF2-40B4-BE49-F238E27FC236}">
                      <a16:creationId xmlns:a16="http://schemas.microsoft.com/office/drawing/2014/main" id="{2B22254C-8146-4B41-84BD-80E283631D69}"/>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56" name="Tekstvak 155">
                <a:extLst>
                  <a:ext uri="{FF2B5EF4-FFF2-40B4-BE49-F238E27FC236}">
                    <a16:creationId xmlns:a16="http://schemas.microsoft.com/office/drawing/2014/main" id="{1BF1CA2B-642E-4E50-BF17-A621267C1800}"/>
                  </a:ext>
                </a:extLst>
              </p:cNvPr>
              <p:cNvSpPr txBox="1"/>
              <p:nvPr userDrawn="1"/>
            </p:nvSpPr>
            <p:spPr>
              <a:xfrm>
                <a:off x="-2245455" y="3460544"/>
                <a:ext cx="896116" cy="134709"/>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Layout</a:t>
                </a:r>
              </a:p>
            </p:txBody>
          </p:sp>
          <p:sp>
            <p:nvSpPr>
              <p:cNvPr id="157" name="Tekstvak 156">
                <a:extLst>
                  <a:ext uri="{FF2B5EF4-FFF2-40B4-BE49-F238E27FC236}">
                    <a16:creationId xmlns:a16="http://schemas.microsoft.com/office/drawing/2014/main" id="{4C29738E-6D98-4524-BEF1-07C469E6A740}"/>
                  </a:ext>
                </a:extLst>
              </p:cNvPr>
              <p:cNvSpPr txBox="1"/>
              <p:nvPr userDrawn="1"/>
            </p:nvSpPr>
            <p:spPr>
              <a:xfrm>
                <a:off x="-2258884" y="3712980"/>
                <a:ext cx="909545" cy="126416"/>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Reset slide</a:t>
                </a:r>
              </a:p>
            </p:txBody>
          </p:sp>
          <p:sp>
            <p:nvSpPr>
              <p:cNvPr id="158" name="Vrije vorm: vorm 157">
                <a:extLst>
                  <a:ext uri="{FF2B5EF4-FFF2-40B4-BE49-F238E27FC236}">
                    <a16:creationId xmlns:a16="http://schemas.microsoft.com/office/drawing/2014/main" id="{A6AC8035-1FC9-48C5-A179-A0D7172904AA}"/>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ysClr val="window" lastClr="FFFFFF"/>
              </a:solidFill>
              <a:ln w="12700" cap="flat" cmpd="sng" algn="ctr">
                <a:solidFill>
                  <a:srgbClr val="000000"/>
                </a:solid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grpSp>
        <p:grpSp>
          <p:nvGrpSpPr>
            <p:cNvPr id="114" name="Groep 113">
              <a:extLst>
                <a:ext uri="{FF2B5EF4-FFF2-40B4-BE49-F238E27FC236}">
                  <a16:creationId xmlns:a16="http://schemas.microsoft.com/office/drawing/2014/main" id="{12B01B95-C76E-4DD3-A96A-C218A88A05F8}"/>
                </a:ext>
              </a:extLst>
            </p:cNvPr>
            <p:cNvGrpSpPr/>
            <p:nvPr userDrawn="1"/>
          </p:nvGrpSpPr>
          <p:grpSpPr>
            <a:xfrm>
              <a:off x="-3786165" y="5680652"/>
              <a:ext cx="3693386" cy="959696"/>
              <a:chOff x="-3786437" y="6163468"/>
              <a:chExt cx="3693386" cy="959696"/>
            </a:xfrm>
          </p:grpSpPr>
          <p:sp>
            <p:nvSpPr>
              <p:cNvPr id="142" name="Rechthoek 141">
                <a:extLst>
                  <a:ext uri="{FF2B5EF4-FFF2-40B4-BE49-F238E27FC236}">
                    <a16:creationId xmlns:a16="http://schemas.microsoft.com/office/drawing/2014/main" id="{4973A01F-CED2-486D-A871-7B67CDFB0DEC}"/>
                  </a:ext>
                </a:extLst>
              </p:cNvPr>
              <p:cNvSpPr/>
              <p:nvPr userDrawn="1"/>
            </p:nvSpPr>
            <p:spPr>
              <a:xfrm>
                <a:off x="-3786437" y="6295164"/>
                <a:ext cx="3593637" cy="828000"/>
              </a:xfrm>
              <a:prstGeom prst="rect">
                <a:avLst/>
              </a:prstGeom>
              <a:solidFill>
                <a:srgbClr val="ECECEC"/>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Want to know more?</a:t>
                </a:r>
                <a:b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Go to the tab</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 'SLIDEBUILDER’ </a:t>
                </a: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and click</a:t>
                </a:r>
                <a:b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on the button </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 Inspiration'</a:t>
                </a:r>
              </a:p>
            </p:txBody>
          </p:sp>
          <p:grpSp>
            <p:nvGrpSpPr>
              <p:cNvPr id="143" name="ICOON_info">
                <a:extLst>
                  <a:ext uri="{FF2B5EF4-FFF2-40B4-BE49-F238E27FC236}">
                    <a16:creationId xmlns:a16="http://schemas.microsoft.com/office/drawing/2014/main" id="{7208CB89-70E3-474A-83C9-2C7F1DE5DB95}"/>
                  </a:ext>
                </a:extLst>
              </p:cNvPr>
              <p:cNvGrpSpPr/>
              <p:nvPr userDrawn="1"/>
            </p:nvGrpSpPr>
            <p:grpSpPr>
              <a:xfrm>
                <a:off x="-376736" y="6163468"/>
                <a:ext cx="283685" cy="283685"/>
                <a:chOff x="-510741" y="5913713"/>
                <a:chExt cx="267555" cy="267555"/>
              </a:xfrm>
            </p:grpSpPr>
            <p:sp>
              <p:nvSpPr>
                <p:cNvPr id="150" name="Ovaal 149">
                  <a:extLst>
                    <a:ext uri="{FF2B5EF4-FFF2-40B4-BE49-F238E27FC236}">
                      <a16:creationId xmlns:a16="http://schemas.microsoft.com/office/drawing/2014/main" id="{31BD73EA-8CD1-44B2-9F10-AE4851BF3980}"/>
                    </a:ext>
                  </a:extLst>
                </p:cNvPr>
                <p:cNvSpPr/>
                <p:nvPr userDrawn="1"/>
              </p:nvSpPr>
              <p:spPr>
                <a:xfrm>
                  <a:off x="-491853" y="5932072"/>
                  <a:ext cx="230835" cy="230835"/>
                </a:xfrm>
                <a:prstGeom prst="ellips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51" name="Graphic 163" descr="Informatie">
                  <a:extLst>
                    <a:ext uri="{FF2B5EF4-FFF2-40B4-BE49-F238E27FC236}">
                      <a16:creationId xmlns:a16="http://schemas.microsoft.com/office/drawing/2014/main" id="{957A689E-0407-4239-B820-6F486D281B7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44" name="Groep 143">
                <a:extLst>
                  <a:ext uri="{FF2B5EF4-FFF2-40B4-BE49-F238E27FC236}">
                    <a16:creationId xmlns:a16="http://schemas.microsoft.com/office/drawing/2014/main" id="{02374287-E69B-4C73-B13B-A794EBF4E004}"/>
                  </a:ext>
                </a:extLst>
              </p:cNvPr>
              <p:cNvGrpSpPr/>
              <p:nvPr userDrawn="1"/>
            </p:nvGrpSpPr>
            <p:grpSpPr>
              <a:xfrm>
                <a:off x="-938434" y="6420818"/>
                <a:ext cx="627798" cy="576693"/>
                <a:chOff x="-938434" y="4570310"/>
                <a:chExt cx="627798" cy="576693"/>
              </a:xfrm>
            </p:grpSpPr>
            <p:grpSp>
              <p:nvGrpSpPr>
                <p:cNvPr id="145" name="Inspireren">
                  <a:extLst>
                    <a:ext uri="{FF2B5EF4-FFF2-40B4-BE49-F238E27FC236}">
                      <a16:creationId xmlns:a16="http://schemas.microsoft.com/office/drawing/2014/main" id="{BC450B05-9142-453B-B02E-5FB7725A6BCA}"/>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7" name="Freeform 12">
                    <a:extLst>
                      <a:ext uri="{FF2B5EF4-FFF2-40B4-BE49-F238E27FC236}">
                        <a16:creationId xmlns:a16="http://schemas.microsoft.com/office/drawing/2014/main" id="{5DF387F7-AC5E-414A-ABF4-5CAA3DF91A03}"/>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48" name="Freeform 13">
                    <a:extLst>
                      <a:ext uri="{FF2B5EF4-FFF2-40B4-BE49-F238E27FC236}">
                        <a16:creationId xmlns:a16="http://schemas.microsoft.com/office/drawing/2014/main" id="{E536B411-F934-44A6-BD06-1587AC5BA3D9}"/>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49" name="Freeform 14">
                    <a:extLst>
                      <a:ext uri="{FF2B5EF4-FFF2-40B4-BE49-F238E27FC236}">
                        <a16:creationId xmlns:a16="http://schemas.microsoft.com/office/drawing/2014/main" id="{97C0C389-B93A-49BE-B27E-EF8C096FCEDA}"/>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sp>
              <p:nvSpPr>
                <p:cNvPr id="146" name="Tekstvak 145">
                  <a:extLst>
                    <a:ext uri="{FF2B5EF4-FFF2-40B4-BE49-F238E27FC236}">
                      <a16:creationId xmlns:a16="http://schemas.microsoft.com/office/drawing/2014/main" id="{F2475073-B27E-48FD-8FFB-B04DD0B6D177}"/>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a:t>
                  </a:r>
                  <a:b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Inspiration</a:t>
                  </a:r>
                </a:p>
              </p:txBody>
            </p:sp>
          </p:grpSp>
        </p:grpSp>
        <p:grpSp>
          <p:nvGrpSpPr>
            <p:cNvPr id="115" name="Groep 114">
              <a:extLst>
                <a:ext uri="{FF2B5EF4-FFF2-40B4-BE49-F238E27FC236}">
                  <a16:creationId xmlns:a16="http://schemas.microsoft.com/office/drawing/2014/main" id="{9142C098-71CD-48AB-AFCE-C39B9D5D5FC6}"/>
                </a:ext>
              </a:extLst>
            </p:cNvPr>
            <p:cNvGrpSpPr/>
            <p:nvPr userDrawn="1"/>
          </p:nvGrpSpPr>
          <p:grpSpPr>
            <a:xfrm>
              <a:off x="-3426806" y="5129582"/>
              <a:ext cx="514284" cy="506545"/>
              <a:chOff x="12617641" y="3403239"/>
              <a:chExt cx="752963" cy="741634"/>
            </a:xfrm>
          </p:grpSpPr>
          <p:grpSp>
            <p:nvGrpSpPr>
              <p:cNvPr id="126" name="Groep 125">
                <a:extLst>
                  <a:ext uri="{FF2B5EF4-FFF2-40B4-BE49-F238E27FC236}">
                    <a16:creationId xmlns:a16="http://schemas.microsoft.com/office/drawing/2014/main" id="{C8927771-7937-41E6-882E-4F92E9EBD7CF}"/>
                  </a:ext>
                </a:extLst>
              </p:cNvPr>
              <p:cNvGrpSpPr/>
              <p:nvPr userDrawn="1"/>
            </p:nvGrpSpPr>
            <p:grpSpPr>
              <a:xfrm>
                <a:off x="12771530" y="3403239"/>
                <a:ext cx="467176" cy="448491"/>
                <a:chOff x="12782157" y="3403239"/>
                <a:chExt cx="467176" cy="448491"/>
              </a:xfrm>
            </p:grpSpPr>
            <p:grpSp>
              <p:nvGrpSpPr>
                <p:cNvPr id="129" name="Groep 128">
                  <a:extLst>
                    <a:ext uri="{FF2B5EF4-FFF2-40B4-BE49-F238E27FC236}">
                      <a16:creationId xmlns:a16="http://schemas.microsoft.com/office/drawing/2014/main" id="{7430DA3D-2209-47F6-B360-4B485CC12229}"/>
                    </a:ext>
                  </a:extLst>
                </p:cNvPr>
                <p:cNvGrpSpPr/>
                <p:nvPr userDrawn="1"/>
              </p:nvGrpSpPr>
              <p:grpSpPr>
                <a:xfrm>
                  <a:off x="12782157" y="3403239"/>
                  <a:ext cx="412976" cy="396132"/>
                  <a:chOff x="13554906" y="3320109"/>
                  <a:chExt cx="443917" cy="425811"/>
                </a:xfrm>
              </p:grpSpPr>
              <p:grpSp>
                <p:nvGrpSpPr>
                  <p:cNvPr id="136" name="Groep 135">
                    <a:extLst>
                      <a:ext uri="{FF2B5EF4-FFF2-40B4-BE49-F238E27FC236}">
                        <a16:creationId xmlns:a16="http://schemas.microsoft.com/office/drawing/2014/main" id="{65A1DABE-2F7B-4A48-B3CB-A2A4AD97E2B2}"/>
                      </a:ext>
                    </a:extLst>
                  </p:cNvPr>
                  <p:cNvGrpSpPr/>
                  <p:nvPr userDrawn="1"/>
                </p:nvGrpSpPr>
                <p:grpSpPr>
                  <a:xfrm>
                    <a:off x="13554906" y="3320109"/>
                    <a:ext cx="443917" cy="425811"/>
                    <a:chOff x="12909684" y="1276143"/>
                    <a:chExt cx="443917" cy="425811"/>
                  </a:xfrm>
                </p:grpSpPr>
                <p:sp>
                  <p:nvSpPr>
                    <p:cNvPr id="139" name="Rechthoek 138">
                      <a:extLst>
                        <a:ext uri="{FF2B5EF4-FFF2-40B4-BE49-F238E27FC236}">
                          <a16:creationId xmlns:a16="http://schemas.microsoft.com/office/drawing/2014/main" id="{54E37E50-8638-4B4F-9FAE-EE5E69878439}"/>
                        </a:ext>
                      </a:extLst>
                    </p:cNvPr>
                    <p:cNvSpPr/>
                    <p:nvPr userDrawn="1"/>
                  </p:nvSpPr>
                  <p:spPr>
                    <a:xfrm>
                      <a:off x="12909689" y="1276143"/>
                      <a:ext cx="443912" cy="425811"/>
                    </a:xfrm>
                    <a:prstGeom prst="rect">
                      <a:avLst/>
                    </a:prstGeom>
                    <a:noFill/>
                    <a:ln w="12700" cap="flat" cmpd="sng" algn="ctr">
                      <a:solidFill>
                        <a:srgbClr val="818181"/>
                      </a:solidFill>
                      <a:prstDash val="dash"/>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40" name="Rechthoek 139">
                      <a:extLst>
                        <a:ext uri="{FF2B5EF4-FFF2-40B4-BE49-F238E27FC236}">
                          <a16:creationId xmlns:a16="http://schemas.microsoft.com/office/drawing/2014/main" id="{34B7B9F2-F758-41B3-B90C-8584F69F6D35}"/>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41" name="Ovaal 140">
                      <a:extLst>
                        <a:ext uri="{FF2B5EF4-FFF2-40B4-BE49-F238E27FC236}">
                          <a16:creationId xmlns:a16="http://schemas.microsoft.com/office/drawing/2014/main" id="{1D0EF4D5-F26E-423E-A29D-9B25D38C6B19}"/>
                        </a:ext>
                      </a:extLst>
                    </p:cNvPr>
                    <p:cNvSpPr/>
                    <p:nvPr userDrawn="1"/>
                  </p:nvSpPr>
                  <p:spPr>
                    <a:xfrm>
                      <a:off x="13069071" y="1308711"/>
                      <a:ext cx="72188" cy="72188"/>
                    </a:xfrm>
                    <a:prstGeom prst="ellipse">
                      <a:avLst/>
                    </a:prstGeom>
                    <a:solidFill>
                      <a:srgbClr val="ECC679"/>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pic>
                <p:nvPicPr>
                  <p:cNvPr id="137" name="Afbeelding 136">
                    <a:extLst>
                      <a:ext uri="{FF2B5EF4-FFF2-40B4-BE49-F238E27FC236}">
                        <a16:creationId xmlns:a16="http://schemas.microsoft.com/office/drawing/2014/main" id="{D2358D88-7D5A-40DA-8C33-8A0B735B5B8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38" name="Afbeelding 137">
                    <a:extLst>
                      <a:ext uri="{FF2B5EF4-FFF2-40B4-BE49-F238E27FC236}">
                        <a16:creationId xmlns:a16="http://schemas.microsoft.com/office/drawing/2014/main" id="{27C05474-A6C2-4332-86C1-37B22553CF98}"/>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30" name="Groep 129">
                  <a:extLst>
                    <a:ext uri="{FF2B5EF4-FFF2-40B4-BE49-F238E27FC236}">
                      <a16:creationId xmlns:a16="http://schemas.microsoft.com/office/drawing/2014/main" id="{52F4E379-31BC-41F6-9D88-8680C69492FD}"/>
                    </a:ext>
                  </a:extLst>
                </p:cNvPr>
                <p:cNvGrpSpPr/>
                <p:nvPr userDrawn="1"/>
              </p:nvGrpSpPr>
              <p:grpSpPr>
                <a:xfrm>
                  <a:off x="13103513" y="3705268"/>
                  <a:ext cx="145820" cy="146462"/>
                  <a:chOff x="13096169" y="3602278"/>
                  <a:chExt cx="145820" cy="146462"/>
                </a:xfrm>
              </p:grpSpPr>
              <p:sp>
                <p:nvSpPr>
                  <p:cNvPr id="134" name="Rechthoek 133">
                    <a:extLst>
                      <a:ext uri="{FF2B5EF4-FFF2-40B4-BE49-F238E27FC236}">
                        <a16:creationId xmlns:a16="http://schemas.microsoft.com/office/drawing/2014/main" id="{A139FFDB-BE6A-4C65-A4CE-F4C24DABC299}"/>
                      </a:ext>
                    </a:extLst>
                  </p:cNvPr>
                  <p:cNvSpPr/>
                  <p:nvPr userDrawn="1"/>
                </p:nvSpPr>
                <p:spPr>
                  <a:xfrm>
                    <a:off x="13096169" y="3602278"/>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35" name="Rechthoek 134">
                    <a:extLst>
                      <a:ext uri="{FF2B5EF4-FFF2-40B4-BE49-F238E27FC236}">
                        <a16:creationId xmlns:a16="http://schemas.microsoft.com/office/drawing/2014/main" id="{4C264CF2-AFBD-4F12-A16F-290788922DB5}"/>
                      </a:ext>
                    </a:extLst>
                  </p:cNvPr>
                  <p:cNvSpPr/>
                  <p:nvPr userDrawn="1"/>
                </p:nvSpPr>
                <p:spPr>
                  <a:xfrm rot="5400000">
                    <a:off x="13037453" y="3661636"/>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31" name="Groep 130">
                  <a:extLst>
                    <a:ext uri="{FF2B5EF4-FFF2-40B4-BE49-F238E27FC236}">
                      <a16:creationId xmlns:a16="http://schemas.microsoft.com/office/drawing/2014/main" id="{137D80C5-08E4-43F1-A3FF-B4E6B9935586}"/>
                    </a:ext>
                  </a:extLst>
                </p:cNvPr>
                <p:cNvGrpSpPr/>
                <p:nvPr userDrawn="1"/>
              </p:nvGrpSpPr>
              <p:grpSpPr>
                <a:xfrm rot="10800000">
                  <a:off x="13061402" y="3665637"/>
                  <a:ext cx="145820" cy="146462"/>
                  <a:chOff x="13096169" y="3602278"/>
                  <a:chExt cx="145820" cy="146462"/>
                </a:xfrm>
              </p:grpSpPr>
              <p:sp>
                <p:nvSpPr>
                  <p:cNvPr id="132" name="Rechthoek 131">
                    <a:extLst>
                      <a:ext uri="{FF2B5EF4-FFF2-40B4-BE49-F238E27FC236}">
                        <a16:creationId xmlns:a16="http://schemas.microsoft.com/office/drawing/2014/main" id="{67B35B61-5EB8-44AF-8988-5F6E96A76A7F}"/>
                      </a:ext>
                    </a:extLst>
                  </p:cNvPr>
                  <p:cNvSpPr/>
                  <p:nvPr userDrawn="1"/>
                </p:nvSpPr>
                <p:spPr>
                  <a:xfrm>
                    <a:off x="13096169" y="3602278"/>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33" name="Rechthoek 132">
                    <a:extLst>
                      <a:ext uri="{FF2B5EF4-FFF2-40B4-BE49-F238E27FC236}">
                        <a16:creationId xmlns:a16="http://schemas.microsoft.com/office/drawing/2014/main" id="{D52D1F31-7D06-4A6B-9818-F24B9AE0626A}"/>
                      </a:ext>
                    </a:extLst>
                  </p:cNvPr>
                  <p:cNvSpPr/>
                  <p:nvPr userDrawn="1"/>
                </p:nvSpPr>
                <p:spPr>
                  <a:xfrm rot="5400000">
                    <a:off x="13037453" y="3661636"/>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sp>
            <p:nvSpPr>
              <p:cNvPr id="127" name="Rechthoek 126">
                <a:extLst>
                  <a:ext uri="{FF2B5EF4-FFF2-40B4-BE49-F238E27FC236}">
                    <a16:creationId xmlns:a16="http://schemas.microsoft.com/office/drawing/2014/main" id="{471FCB44-CF3A-4EA6-A6A8-4F9552581887}"/>
                  </a:ext>
                </a:extLst>
              </p:cNvPr>
              <p:cNvSpPr/>
              <p:nvPr userDrawn="1"/>
            </p:nvSpPr>
            <p:spPr>
              <a:xfrm>
                <a:off x="12617641" y="3889890"/>
                <a:ext cx="752963" cy="161170"/>
              </a:xfrm>
              <a:prstGeom prst="rect">
                <a:avLst/>
              </a:prstGeom>
              <a:no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Crop</a:t>
                </a:r>
              </a:p>
            </p:txBody>
          </p:sp>
          <p:sp>
            <p:nvSpPr>
              <p:cNvPr id="128" name="Gelijkbenige driehoek 127">
                <a:extLst>
                  <a:ext uri="{FF2B5EF4-FFF2-40B4-BE49-F238E27FC236}">
                    <a16:creationId xmlns:a16="http://schemas.microsoft.com/office/drawing/2014/main" id="{99679C05-D1FF-4ED3-94DA-EC587111A4D3}"/>
                  </a:ext>
                </a:extLst>
              </p:cNvPr>
              <p:cNvSpPr/>
              <p:nvPr userDrawn="1"/>
            </p:nvSpPr>
            <p:spPr>
              <a:xfrm rot="10800000">
                <a:off x="12950688" y="4093726"/>
                <a:ext cx="86866" cy="51147"/>
              </a:xfrm>
              <a:prstGeom prst="triangle">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16" name="Ovaal 115">
              <a:extLst>
                <a:ext uri="{FF2B5EF4-FFF2-40B4-BE49-F238E27FC236}">
                  <a16:creationId xmlns:a16="http://schemas.microsoft.com/office/drawing/2014/main" id="{0996063A-5C44-4BF4-9E76-333C63B0C45D}"/>
                </a:ext>
              </a:extLst>
            </p:cNvPr>
            <p:cNvSpPr/>
            <p:nvPr userDrawn="1"/>
          </p:nvSpPr>
          <p:spPr>
            <a:xfrm>
              <a:off x="-3603587" y="181118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2</a:t>
              </a:r>
            </a:p>
          </p:txBody>
        </p:sp>
        <p:sp>
          <p:nvSpPr>
            <p:cNvPr id="117" name="Rechthoek 116">
              <a:extLst>
                <a:ext uri="{FF2B5EF4-FFF2-40B4-BE49-F238E27FC236}">
                  <a16:creationId xmlns:a16="http://schemas.microsoft.com/office/drawing/2014/main" id="{AF8118F1-5998-407F-AC2B-14AD96C2C9B8}"/>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118" name="Rechthoek 117">
              <a:extLst>
                <a:ext uri="{FF2B5EF4-FFF2-40B4-BE49-F238E27FC236}">
                  <a16:creationId xmlns:a16="http://schemas.microsoft.com/office/drawing/2014/main" id="{4F452EED-EA65-4AA3-A0E8-5FDE92BD8E82}"/>
                </a:ext>
              </a:extLst>
            </p:cNvPr>
            <p:cNvSpPr/>
            <p:nvPr userDrawn="1"/>
          </p:nvSpPr>
          <p:spPr>
            <a:xfrm>
              <a:off x="-3319415" y="2245760"/>
              <a:ext cx="825500" cy="209550"/>
            </a:xfrm>
            <a:prstGeom prst="rect">
              <a:avLst/>
            </a:prstGeom>
            <a:solidFill>
              <a:srgbClr val="1FF524"/>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Insert</a:t>
              </a:r>
            </a:p>
          </p:txBody>
        </p:sp>
        <p:grpSp>
          <p:nvGrpSpPr>
            <p:cNvPr id="119" name="Groep 118">
              <a:extLst>
                <a:ext uri="{FF2B5EF4-FFF2-40B4-BE49-F238E27FC236}">
                  <a16:creationId xmlns:a16="http://schemas.microsoft.com/office/drawing/2014/main" id="{4FBE597F-F8E9-4E21-9600-010EE67EBCDD}"/>
                </a:ext>
              </a:extLst>
            </p:cNvPr>
            <p:cNvGrpSpPr/>
            <p:nvPr userDrawn="1"/>
          </p:nvGrpSpPr>
          <p:grpSpPr>
            <a:xfrm>
              <a:off x="-3365484" y="1226982"/>
              <a:ext cx="446937" cy="406485"/>
              <a:chOff x="-3563526" y="1409294"/>
              <a:chExt cx="354190" cy="322133"/>
            </a:xfrm>
          </p:grpSpPr>
          <p:grpSp>
            <p:nvGrpSpPr>
              <p:cNvPr id="120" name="Groep 119">
                <a:extLst>
                  <a:ext uri="{FF2B5EF4-FFF2-40B4-BE49-F238E27FC236}">
                    <a16:creationId xmlns:a16="http://schemas.microsoft.com/office/drawing/2014/main" id="{48977258-FC51-46A3-98D2-AF91F07ACFEC}"/>
                  </a:ext>
                </a:extLst>
              </p:cNvPr>
              <p:cNvGrpSpPr/>
              <p:nvPr userDrawn="1"/>
            </p:nvGrpSpPr>
            <p:grpSpPr>
              <a:xfrm>
                <a:off x="-3499992" y="1409294"/>
                <a:ext cx="225195" cy="195499"/>
                <a:chOff x="8987389" y="1361199"/>
                <a:chExt cx="2200275" cy="1914525"/>
              </a:xfrm>
            </p:grpSpPr>
            <p:sp>
              <p:nvSpPr>
                <p:cNvPr id="122" name="Vrije vorm: vorm 121">
                  <a:extLst>
                    <a:ext uri="{FF2B5EF4-FFF2-40B4-BE49-F238E27FC236}">
                      <a16:creationId xmlns:a16="http://schemas.microsoft.com/office/drawing/2014/main" id="{6F482818-A988-40C6-8CC7-1FCC7BBA3692}"/>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nvGrpSpPr>
                <p:cNvPr id="123" name="Groep 122">
                  <a:extLst>
                    <a:ext uri="{FF2B5EF4-FFF2-40B4-BE49-F238E27FC236}">
                      <a16:creationId xmlns:a16="http://schemas.microsoft.com/office/drawing/2014/main" id="{57919BE7-F5B8-43F3-9607-FD512600F38B}"/>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24" name="Vrije vorm: vorm 123">
                    <a:extLst>
                      <a:ext uri="{FF2B5EF4-FFF2-40B4-BE49-F238E27FC236}">
                        <a16:creationId xmlns:a16="http://schemas.microsoft.com/office/drawing/2014/main" id="{F3F67C07-7ACE-48F9-B74D-78A030487805}"/>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25" name="Vrije vorm: vorm 124">
                    <a:extLst>
                      <a:ext uri="{FF2B5EF4-FFF2-40B4-BE49-F238E27FC236}">
                        <a16:creationId xmlns:a16="http://schemas.microsoft.com/office/drawing/2014/main" id="{9DEB287D-ACF3-4AF8-BCEA-3B2101ED8B09}"/>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grpSp>
          <p:sp>
            <p:nvSpPr>
              <p:cNvPr id="121" name="Tekstvak 120">
                <a:extLst>
                  <a:ext uri="{FF2B5EF4-FFF2-40B4-BE49-F238E27FC236}">
                    <a16:creationId xmlns:a16="http://schemas.microsoft.com/office/drawing/2014/main" id="{0EA03F5B-8A85-4447-9712-090C48FFABB6}"/>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Images</a:t>
                </a:r>
              </a:p>
            </p:txBody>
          </p:sp>
        </p:grpSp>
      </p:grpSp>
      <p:sp>
        <p:nvSpPr>
          <p:cNvPr id="3" name="Tijdelijke aanduiding voor tekst 2">
            <a:extLst>
              <a:ext uri="{FF2B5EF4-FFF2-40B4-BE49-F238E27FC236}">
                <a16:creationId xmlns:a16="http://schemas.microsoft.com/office/drawing/2014/main" id="{93FBAD57-3DFD-463F-B5A2-E0F35AA8FD97}"/>
              </a:ext>
            </a:extLst>
          </p:cNvPr>
          <p:cNvSpPr>
            <a:spLocks noGrp="1"/>
          </p:cNvSpPr>
          <p:nvPr>
            <p:ph type="body" sz="quarter" idx="15" hasCustomPrompt="1"/>
          </p:nvPr>
        </p:nvSpPr>
        <p:spPr>
          <a:xfrm>
            <a:off x="5080122" y="329680"/>
            <a:ext cx="2088538" cy="439461"/>
          </a:xfrm>
          <a:blipFill>
            <a:blip r:embed="rId4"/>
            <a:stretch>
              <a:fillRect/>
            </a:stretch>
          </a:blipFill>
        </p:spPr>
        <p:txBody>
          <a:bodyPr/>
          <a:lstStyle>
            <a:lvl1pPr marL="0" indent="0">
              <a:buNone/>
              <a:defRPr/>
            </a:lvl1pPr>
          </a:lstStyle>
          <a:p>
            <a:pPr lvl="0"/>
            <a:r>
              <a:rPr lang="en-GB" dirty="0"/>
              <a:t>   </a:t>
            </a:r>
          </a:p>
        </p:txBody>
      </p:sp>
      <p:sp>
        <p:nvSpPr>
          <p:cNvPr id="185" name="Tijdelijke aanduiding voor verticale tekst 2">
            <a:extLst>
              <a:ext uri="{FF2B5EF4-FFF2-40B4-BE49-F238E27FC236}">
                <a16:creationId xmlns:a16="http://schemas.microsoft.com/office/drawing/2014/main" id="{506CC195-C409-4243-BF1C-083300A0B401}"/>
              </a:ext>
            </a:extLst>
          </p:cNvPr>
          <p:cNvSpPr>
            <a:spLocks noGrp="1"/>
          </p:cNvSpPr>
          <p:nvPr>
            <p:ph type="body" orient="vert" idx="35" hasCustomPrompt="1"/>
          </p:nvPr>
        </p:nvSpPr>
        <p:spPr>
          <a:xfrm>
            <a:off x="735536" y="1647743"/>
            <a:ext cx="3092936" cy="1657058"/>
          </a:xfrm>
          <a:solidFill>
            <a:schemeClr val="accent1"/>
          </a:solidFill>
          <a:ln w="19050">
            <a:noFill/>
          </a:ln>
        </p:spPr>
        <p:txBody>
          <a:bodyPr vert="horz" lIns="144000" tIns="36000" rIns="72000" bIns="36000" anchor="ctr"/>
          <a:lstStyle>
            <a:lvl1pPr marL="0" indent="0">
              <a:buFontTx/>
              <a:buNone/>
              <a:defRPr sz="3600" b="0" cap="all" baseline="0">
                <a:solidFill>
                  <a:schemeClr val="bg1"/>
                </a:solidFill>
              </a:defRPr>
            </a:lvl1pPr>
            <a:lvl2pPr marL="0" indent="0">
              <a:buFontTx/>
              <a:buNone/>
              <a:defRPr sz="1800" b="1" cap="all" baseline="0">
                <a:solidFill>
                  <a:schemeClr val="bg1"/>
                </a:solidFill>
              </a:defRPr>
            </a:lvl2pPr>
            <a:lvl3pPr>
              <a:defRPr/>
            </a:lvl3pPr>
            <a:lvl4pPr>
              <a:defRPr/>
            </a:lvl4pPr>
            <a:lvl5pPr>
              <a:defRPr/>
            </a:lvl5pPr>
            <a:lvl6pPr>
              <a:defRPr/>
            </a:lvl6pPr>
            <a:lvl7pPr>
              <a:defRPr/>
            </a:lvl7pPr>
            <a:lvl8pPr>
              <a:defRPr/>
            </a:lvl8pPr>
            <a:lvl9pPr>
              <a:defRPr/>
            </a:lvl9pPr>
          </a:lstStyle>
          <a:p>
            <a:pPr lvl="0"/>
            <a:r>
              <a:rPr lang="en-GB" noProof="0" dirty="0"/>
              <a:t>01</a:t>
            </a:r>
          </a:p>
          <a:p>
            <a:pPr lvl="1"/>
            <a:r>
              <a:rPr lang="en-GB" noProof="0" dirty="0"/>
              <a:t>Insert chapter title</a:t>
            </a:r>
          </a:p>
        </p:txBody>
      </p:sp>
      <p:sp>
        <p:nvSpPr>
          <p:cNvPr id="186" name="Tijdelijke aanduiding voor verticale tekst 2">
            <a:extLst>
              <a:ext uri="{FF2B5EF4-FFF2-40B4-BE49-F238E27FC236}">
                <a16:creationId xmlns:a16="http://schemas.microsoft.com/office/drawing/2014/main" id="{03942D5F-843E-4652-954C-464A8CBEF2B9}"/>
              </a:ext>
            </a:extLst>
          </p:cNvPr>
          <p:cNvSpPr>
            <a:spLocks noGrp="1"/>
          </p:cNvSpPr>
          <p:nvPr>
            <p:ph type="body" orient="vert" idx="36" hasCustomPrompt="1"/>
          </p:nvPr>
        </p:nvSpPr>
        <p:spPr>
          <a:xfrm>
            <a:off x="4557483" y="1647743"/>
            <a:ext cx="3092936" cy="1657058"/>
          </a:xfrm>
          <a:solidFill>
            <a:schemeClr val="accent2"/>
          </a:solidFill>
          <a:ln w="19050">
            <a:noFill/>
          </a:ln>
        </p:spPr>
        <p:txBody>
          <a:bodyPr vert="horz" lIns="144000" tIns="36000" rIns="72000" bIns="36000" anchor="ctr"/>
          <a:lstStyle>
            <a:lvl1pPr marL="0" indent="0">
              <a:buFontTx/>
              <a:buNone/>
              <a:defRPr sz="3600" b="0" cap="all" baseline="0">
                <a:solidFill>
                  <a:schemeClr val="bg1"/>
                </a:solidFill>
              </a:defRPr>
            </a:lvl1pPr>
            <a:lvl2pPr marL="0" indent="0">
              <a:buFontTx/>
              <a:buNone/>
              <a:defRPr sz="1800" b="1" cap="all" baseline="0">
                <a:solidFill>
                  <a:schemeClr val="bg1"/>
                </a:solidFill>
              </a:defRPr>
            </a:lvl2pPr>
            <a:lvl3pPr>
              <a:defRPr/>
            </a:lvl3pPr>
            <a:lvl4pPr>
              <a:defRPr/>
            </a:lvl4pPr>
            <a:lvl5pPr>
              <a:defRPr/>
            </a:lvl5pPr>
            <a:lvl6pPr>
              <a:defRPr/>
            </a:lvl6pPr>
            <a:lvl7pPr>
              <a:defRPr/>
            </a:lvl7pPr>
            <a:lvl8pPr>
              <a:defRPr/>
            </a:lvl8pPr>
            <a:lvl9pPr>
              <a:defRPr/>
            </a:lvl9pPr>
          </a:lstStyle>
          <a:p>
            <a:pPr lvl="0"/>
            <a:r>
              <a:rPr lang="en-GB" noProof="0" dirty="0"/>
              <a:t>02</a:t>
            </a:r>
          </a:p>
          <a:p>
            <a:pPr lvl="1"/>
            <a:r>
              <a:rPr lang="en-GB" noProof="0" dirty="0"/>
              <a:t>Insert chapter title</a:t>
            </a:r>
          </a:p>
        </p:txBody>
      </p:sp>
      <p:sp>
        <p:nvSpPr>
          <p:cNvPr id="187" name="Tijdelijke aanduiding voor verticale tekst 2">
            <a:extLst>
              <a:ext uri="{FF2B5EF4-FFF2-40B4-BE49-F238E27FC236}">
                <a16:creationId xmlns:a16="http://schemas.microsoft.com/office/drawing/2014/main" id="{59453AF7-6F8C-4C1E-9127-4236B3509841}"/>
              </a:ext>
            </a:extLst>
          </p:cNvPr>
          <p:cNvSpPr>
            <a:spLocks noGrp="1"/>
          </p:cNvSpPr>
          <p:nvPr>
            <p:ph type="body" orient="vert" idx="37" hasCustomPrompt="1"/>
          </p:nvPr>
        </p:nvSpPr>
        <p:spPr>
          <a:xfrm>
            <a:off x="8379430" y="1647743"/>
            <a:ext cx="3092936" cy="1657058"/>
          </a:xfrm>
          <a:solidFill>
            <a:schemeClr val="accent3"/>
          </a:solidFill>
          <a:ln w="19050">
            <a:noFill/>
          </a:ln>
        </p:spPr>
        <p:txBody>
          <a:bodyPr vert="horz" lIns="144000" tIns="36000" rIns="72000" bIns="36000" anchor="ctr"/>
          <a:lstStyle>
            <a:lvl1pPr marL="0" indent="0">
              <a:buFontTx/>
              <a:buNone/>
              <a:defRPr sz="3600" b="0" cap="all" baseline="0">
                <a:solidFill>
                  <a:schemeClr val="bg1"/>
                </a:solidFill>
              </a:defRPr>
            </a:lvl1pPr>
            <a:lvl2pPr marL="0" indent="0">
              <a:buFontTx/>
              <a:buNone/>
              <a:defRPr sz="1800" b="1" cap="all" baseline="0">
                <a:solidFill>
                  <a:schemeClr val="bg1"/>
                </a:solidFill>
              </a:defRPr>
            </a:lvl2pPr>
            <a:lvl3pPr>
              <a:defRPr/>
            </a:lvl3pPr>
            <a:lvl4pPr>
              <a:defRPr/>
            </a:lvl4pPr>
            <a:lvl5pPr>
              <a:defRPr/>
            </a:lvl5pPr>
            <a:lvl6pPr>
              <a:defRPr/>
            </a:lvl6pPr>
            <a:lvl7pPr>
              <a:defRPr/>
            </a:lvl7pPr>
            <a:lvl8pPr>
              <a:defRPr/>
            </a:lvl8pPr>
            <a:lvl9pPr>
              <a:defRPr/>
            </a:lvl9pPr>
          </a:lstStyle>
          <a:p>
            <a:pPr lvl="0"/>
            <a:r>
              <a:rPr lang="en-GB" noProof="0" dirty="0"/>
              <a:t>03</a:t>
            </a:r>
          </a:p>
          <a:p>
            <a:pPr lvl="1"/>
            <a:r>
              <a:rPr lang="en-GB" noProof="0" dirty="0"/>
              <a:t>Insert chapter title</a:t>
            </a:r>
          </a:p>
        </p:txBody>
      </p:sp>
      <p:sp>
        <p:nvSpPr>
          <p:cNvPr id="188" name="Tijdelijke aanduiding voor verticale tekst 2">
            <a:extLst>
              <a:ext uri="{FF2B5EF4-FFF2-40B4-BE49-F238E27FC236}">
                <a16:creationId xmlns:a16="http://schemas.microsoft.com/office/drawing/2014/main" id="{54CB6F19-F792-4ADF-AB82-1F16332D9CC1}"/>
              </a:ext>
            </a:extLst>
          </p:cNvPr>
          <p:cNvSpPr>
            <a:spLocks noGrp="1"/>
          </p:cNvSpPr>
          <p:nvPr>
            <p:ph type="body" orient="vert" idx="38" hasCustomPrompt="1"/>
          </p:nvPr>
        </p:nvSpPr>
        <p:spPr>
          <a:xfrm>
            <a:off x="735536" y="4038246"/>
            <a:ext cx="3092936" cy="1657058"/>
          </a:xfrm>
          <a:solidFill>
            <a:schemeClr val="accent4"/>
          </a:solidFill>
          <a:ln w="19050">
            <a:noFill/>
          </a:ln>
        </p:spPr>
        <p:txBody>
          <a:bodyPr vert="horz" lIns="144000" tIns="36000" rIns="72000" bIns="36000" anchor="ctr"/>
          <a:lstStyle>
            <a:lvl1pPr marL="0" indent="0">
              <a:buFontTx/>
              <a:buNone/>
              <a:defRPr sz="3600" b="0" cap="all" baseline="0">
                <a:solidFill>
                  <a:schemeClr val="bg1"/>
                </a:solidFill>
              </a:defRPr>
            </a:lvl1pPr>
            <a:lvl2pPr marL="0" indent="0">
              <a:buFontTx/>
              <a:buNone/>
              <a:defRPr sz="1800" b="1" cap="all" baseline="0">
                <a:solidFill>
                  <a:schemeClr val="bg1"/>
                </a:solidFill>
              </a:defRPr>
            </a:lvl2pPr>
            <a:lvl3pPr>
              <a:defRPr/>
            </a:lvl3pPr>
            <a:lvl4pPr>
              <a:defRPr/>
            </a:lvl4pPr>
            <a:lvl5pPr>
              <a:defRPr/>
            </a:lvl5pPr>
            <a:lvl6pPr>
              <a:defRPr/>
            </a:lvl6pPr>
            <a:lvl7pPr>
              <a:defRPr/>
            </a:lvl7pPr>
            <a:lvl8pPr>
              <a:defRPr/>
            </a:lvl8pPr>
            <a:lvl9pPr>
              <a:defRPr/>
            </a:lvl9pPr>
          </a:lstStyle>
          <a:p>
            <a:pPr lvl="0"/>
            <a:r>
              <a:rPr lang="en-GB" noProof="0" dirty="0"/>
              <a:t>04</a:t>
            </a:r>
          </a:p>
          <a:p>
            <a:pPr lvl="1"/>
            <a:r>
              <a:rPr lang="en-GB" noProof="0" dirty="0"/>
              <a:t>Insert chapter title</a:t>
            </a:r>
          </a:p>
        </p:txBody>
      </p:sp>
      <p:sp>
        <p:nvSpPr>
          <p:cNvPr id="189" name="Tijdelijke aanduiding voor verticale tekst 2">
            <a:extLst>
              <a:ext uri="{FF2B5EF4-FFF2-40B4-BE49-F238E27FC236}">
                <a16:creationId xmlns:a16="http://schemas.microsoft.com/office/drawing/2014/main" id="{2E19BE85-EE66-462D-8986-13CBA4FFE958}"/>
              </a:ext>
            </a:extLst>
          </p:cNvPr>
          <p:cNvSpPr>
            <a:spLocks noGrp="1"/>
          </p:cNvSpPr>
          <p:nvPr>
            <p:ph type="body" orient="vert" idx="39" hasCustomPrompt="1"/>
          </p:nvPr>
        </p:nvSpPr>
        <p:spPr>
          <a:xfrm>
            <a:off x="4557483" y="4038246"/>
            <a:ext cx="3092936" cy="1657058"/>
          </a:xfrm>
          <a:solidFill>
            <a:schemeClr val="accent5"/>
          </a:solidFill>
          <a:ln w="19050">
            <a:noFill/>
          </a:ln>
        </p:spPr>
        <p:txBody>
          <a:bodyPr vert="horz" lIns="144000" tIns="36000" rIns="72000" bIns="36000" anchor="ctr"/>
          <a:lstStyle>
            <a:lvl1pPr marL="0" indent="0">
              <a:buFontTx/>
              <a:buNone/>
              <a:defRPr sz="3600" b="0" cap="all" baseline="0">
                <a:solidFill>
                  <a:schemeClr val="bg1"/>
                </a:solidFill>
              </a:defRPr>
            </a:lvl1pPr>
            <a:lvl2pPr marL="0" indent="0">
              <a:buFontTx/>
              <a:buNone/>
              <a:defRPr sz="1800" b="1" cap="all" baseline="0">
                <a:solidFill>
                  <a:schemeClr val="bg1"/>
                </a:solidFill>
              </a:defRPr>
            </a:lvl2pPr>
            <a:lvl3pPr>
              <a:defRPr/>
            </a:lvl3pPr>
            <a:lvl4pPr>
              <a:defRPr/>
            </a:lvl4pPr>
            <a:lvl5pPr>
              <a:defRPr/>
            </a:lvl5pPr>
            <a:lvl6pPr>
              <a:defRPr/>
            </a:lvl6pPr>
            <a:lvl7pPr>
              <a:defRPr/>
            </a:lvl7pPr>
            <a:lvl8pPr>
              <a:defRPr/>
            </a:lvl8pPr>
            <a:lvl9pPr>
              <a:defRPr/>
            </a:lvl9pPr>
          </a:lstStyle>
          <a:p>
            <a:pPr lvl="0"/>
            <a:r>
              <a:rPr lang="en-GB" noProof="0" dirty="0"/>
              <a:t>05</a:t>
            </a:r>
          </a:p>
          <a:p>
            <a:pPr lvl="1"/>
            <a:r>
              <a:rPr lang="en-GB" noProof="0" dirty="0"/>
              <a:t>Insert chapter title</a:t>
            </a:r>
          </a:p>
        </p:txBody>
      </p:sp>
      <p:sp>
        <p:nvSpPr>
          <p:cNvPr id="190" name="Tijdelijke aanduiding voor verticale tekst 2">
            <a:extLst>
              <a:ext uri="{FF2B5EF4-FFF2-40B4-BE49-F238E27FC236}">
                <a16:creationId xmlns:a16="http://schemas.microsoft.com/office/drawing/2014/main" id="{D180E659-313C-40CE-B24A-2BA2889355B3}"/>
              </a:ext>
            </a:extLst>
          </p:cNvPr>
          <p:cNvSpPr>
            <a:spLocks noGrp="1"/>
          </p:cNvSpPr>
          <p:nvPr>
            <p:ph type="body" orient="vert" idx="40" hasCustomPrompt="1"/>
          </p:nvPr>
        </p:nvSpPr>
        <p:spPr>
          <a:xfrm>
            <a:off x="8379430" y="4038246"/>
            <a:ext cx="3092936" cy="1657058"/>
          </a:xfrm>
          <a:solidFill>
            <a:schemeClr val="accent6"/>
          </a:solidFill>
          <a:ln w="19050">
            <a:noFill/>
          </a:ln>
        </p:spPr>
        <p:txBody>
          <a:bodyPr vert="horz" lIns="144000" tIns="36000" rIns="72000" bIns="36000" anchor="ctr"/>
          <a:lstStyle>
            <a:lvl1pPr marL="0" indent="0">
              <a:buFontTx/>
              <a:buNone/>
              <a:defRPr sz="3600" b="0" cap="all" baseline="0">
                <a:solidFill>
                  <a:schemeClr val="bg1"/>
                </a:solidFill>
              </a:defRPr>
            </a:lvl1pPr>
            <a:lvl2pPr marL="0" indent="0">
              <a:buFontTx/>
              <a:buNone/>
              <a:defRPr sz="1800" b="1" cap="all" baseline="0">
                <a:solidFill>
                  <a:schemeClr val="bg1"/>
                </a:solidFill>
              </a:defRPr>
            </a:lvl2pPr>
            <a:lvl3pPr>
              <a:defRPr/>
            </a:lvl3pPr>
            <a:lvl4pPr>
              <a:defRPr/>
            </a:lvl4pPr>
            <a:lvl5pPr>
              <a:defRPr/>
            </a:lvl5pPr>
            <a:lvl6pPr>
              <a:defRPr/>
            </a:lvl6pPr>
            <a:lvl7pPr>
              <a:defRPr/>
            </a:lvl7pPr>
            <a:lvl8pPr>
              <a:defRPr/>
            </a:lvl8pPr>
            <a:lvl9pPr>
              <a:defRPr/>
            </a:lvl9pPr>
          </a:lstStyle>
          <a:p>
            <a:pPr lvl="0"/>
            <a:r>
              <a:rPr lang="en-GB" noProof="0" dirty="0"/>
              <a:t>06</a:t>
            </a:r>
          </a:p>
          <a:p>
            <a:pPr lvl="1"/>
            <a:r>
              <a:rPr lang="en-GB" noProof="0" dirty="0"/>
              <a:t>Insert chapter title</a:t>
            </a:r>
          </a:p>
        </p:txBody>
      </p:sp>
      <p:sp>
        <p:nvSpPr>
          <p:cNvPr id="54" name="Tijdelijke aanduiding voor tekst 53">
            <a:extLst>
              <a:ext uri="{FF2B5EF4-FFF2-40B4-BE49-F238E27FC236}">
                <a16:creationId xmlns:a16="http://schemas.microsoft.com/office/drawing/2014/main" id="{7E130738-E067-4CA3-BF1D-0159D1CD4299}"/>
              </a:ext>
            </a:extLst>
          </p:cNvPr>
          <p:cNvSpPr>
            <a:spLocks noGrp="1"/>
          </p:cNvSpPr>
          <p:nvPr>
            <p:ph type="body" sz="quarter" idx="14" hasCustomPrompt="1"/>
          </p:nvPr>
        </p:nvSpPr>
        <p:spPr>
          <a:xfrm>
            <a:off x="9683827" y="1647743"/>
            <a:ext cx="1772637" cy="952456"/>
          </a:xfrm>
          <a:blipFill dpi="0" rotWithShape="1">
            <a:blip r:embed="rId5">
              <a:alphaModFix amt="20000"/>
            </a:blip>
            <a:srcRect/>
            <a:stretch>
              <a:fillRect t="-99439" r="-51164" b="-29892"/>
            </a:stretch>
          </a:blipFill>
        </p:spPr>
        <p:txBody>
          <a:bodyPr/>
          <a:lstStyle>
            <a:lvl1pPr marL="0" indent="0">
              <a:buNone/>
              <a:defRPr sz="100">
                <a:solidFill>
                  <a:schemeClr val="accent6"/>
                </a:solidFill>
              </a:defRPr>
            </a:lvl1pPr>
          </a:lstStyle>
          <a:p>
            <a:pPr lvl="0"/>
            <a:r>
              <a:rPr lang="en-GB" dirty="0"/>
              <a:t> </a:t>
            </a:r>
          </a:p>
        </p:txBody>
      </p:sp>
      <p:sp>
        <p:nvSpPr>
          <p:cNvPr id="196" name="Tijdelijke aanduiding voor tekst 53">
            <a:extLst>
              <a:ext uri="{FF2B5EF4-FFF2-40B4-BE49-F238E27FC236}">
                <a16:creationId xmlns:a16="http://schemas.microsoft.com/office/drawing/2014/main" id="{A7DF19E4-263F-4663-8F31-AA4FF7666D13}"/>
              </a:ext>
            </a:extLst>
          </p:cNvPr>
          <p:cNvSpPr>
            <a:spLocks noGrp="1"/>
          </p:cNvSpPr>
          <p:nvPr>
            <p:ph type="body" sz="quarter" idx="41" hasCustomPrompt="1"/>
          </p:nvPr>
        </p:nvSpPr>
        <p:spPr>
          <a:xfrm>
            <a:off x="5877782" y="1647743"/>
            <a:ext cx="1772637" cy="952456"/>
          </a:xfrm>
          <a:blipFill dpi="0" rotWithShape="1">
            <a:blip r:embed="rId5">
              <a:alphaModFix amt="20000"/>
            </a:blip>
            <a:srcRect/>
            <a:stretch>
              <a:fillRect t="-99439" r="-51164" b="-29892"/>
            </a:stretch>
          </a:blipFill>
        </p:spPr>
        <p:txBody>
          <a:bodyPr/>
          <a:lstStyle>
            <a:lvl1pPr marL="0" indent="0">
              <a:buNone/>
              <a:defRPr sz="100">
                <a:solidFill>
                  <a:schemeClr val="accent6"/>
                </a:solidFill>
              </a:defRPr>
            </a:lvl1pPr>
          </a:lstStyle>
          <a:p>
            <a:pPr lvl="0"/>
            <a:r>
              <a:rPr lang="en-GB" dirty="0"/>
              <a:t> </a:t>
            </a:r>
          </a:p>
        </p:txBody>
      </p:sp>
      <p:sp>
        <p:nvSpPr>
          <p:cNvPr id="197" name="Tijdelijke aanduiding voor tekst 53">
            <a:extLst>
              <a:ext uri="{FF2B5EF4-FFF2-40B4-BE49-F238E27FC236}">
                <a16:creationId xmlns:a16="http://schemas.microsoft.com/office/drawing/2014/main" id="{8BA36BBF-C7EB-499D-9480-4A19F208FDDA}"/>
              </a:ext>
            </a:extLst>
          </p:cNvPr>
          <p:cNvSpPr>
            <a:spLocks noGrp="1"/>
          </p:cNvSpPr>
          <p:nvPr>
            <p:ph type="body" sz="quarter" idx="42" hasCustomPrompt="1"/>
          </p:nvPr>
        </p:nvSpPr>
        <p:spPr>
          <a:xfrm>
            <a:off x="2055835" y="1647743"/>
            <a:ext cx="1772637" cy="952456"/>
          </a:xfrm>
          <a:blipFill dpi="0" rotWithShape="1">
            <a:blip r:embed="rId5">
              <a:alphaModFix amt="20000"/>
            </a:blip>
            <a:srcRect/>
            <a:stretch>
              <a:fillRect t="-99439" r="-51164" b="-29892"/>
            </a:stretch>
          </a:blipFill>
        </p:spPr>
        <p:txBody>
          <a:bodyPr/>
          <a:lstStyle>
            <a:lvl1pPr marL="0" indent="0">
              <a:buNone/>
              <a:defRPr sz="100">
                <a:solidFill>
                  <a:schemeClr val="accent6"/>
                </a:solidFill>
              </a:defRPr>
            </a:lvl1pPr>
          </a:lstStyle>
          <a:p>
            <a:pPr lvl="0"/>
            <a:r>
              <a:rPr lang="en-GB" dirty="0"/>
              <a:t> </a:t>
            </a:r>
          </a:p>
        </p:txBody>
      </p:sp>
      <p:sp>
        <p:nvSpPr>
          <p:cNvPr id="198" name="Tijdelijke aanduiding voor tekst 53">
            <a:extLst>
              <a:ext uri="{FF2B5EF4-FFF2-40B4-BE49-F238E27FC236}">
                <a16:creationId xmlns:a16="http://schemas.microsoft.com/office/drawing/2014/main" id="{8FBAF6C6-672A-4103-9638-52279BCD9372}"/>
              </a:ext>
            </a:extLst>
          </p:cNvPr>
          <p:cNvSpPr>
            <a:spLocks noGrp="1"/>
          </p:cNvSpPr>
          <p:nvPr>
            <p:ph type="body" sz="quarter" idx="43" hasCustomPrompt="1"/>
          </p:nvPr>
        </p:nvSpPr>
        <p:spPr>
          <a:xfrm>
            <a:off x="9683827" y="4038246"/>
            <a:ext cx="1772637" cy="952456"/>
          </a:xfrm>
          <a:blipFill dpi="0" rotWithShape="1">
            <a:blip r:embed="rId5">
              <a:alphaModFix amt="20000"/>
            </a:blip>
            <a:srcRect/>
            <a:stretch>
              <a:fillRect t="-99439" r="-51164" b="-29892"/>
            </a:stretch>
          </a:blipFill>
        </p:spPr>
        <p:txBody>
          <a:bodyPr/>
          <a:lstStyle>
            <a:lvl1pPr marL="0" indent="0">
              <a:buNone/>
              <a:defRPr sz="100">
                <a:solidFill>
                  <a:schemeClr val="accent6"/>
                </a:solidFill>
              </a:defRPr>
            </a:lvl1pPr>
          </a:lstStyle>
          <a:p>
            <a:pPr lvl="0"/>
            <a:r>
              <a:rPr lang="en-GB" dirty="0"/>
              <a:t> </a:t>
            </a:r>
          </a:p>
        </p:txBody>
      </p:sp>
      <p:sp>
        <p:nvSpPr>
          <p:cNvPr id="199" name="Tijdelijke aanduiding voor tekst 53">
            <a:extLst>
              <a:ext uri="{FF2B5EF4-FFF2-40B4-BE49-F238E27FC236}">
                <a16:creationId xmlns:a16="http://schemas.microsoft.com/office/drawing/2014/main" id="{EAFB3CBD-B263-42FE-9205-396726DA0DC8}"/>
              </a:ext>
            </a:extLst>
          </p:cNvPr>
          <p:cNvSpPr>
            <a:spLocks noGrp="1"/>
          </p:cNvSpPr>
          <p:nvPr>
            <p:ph type="body" sz="quarter" idx="44" hasCustomPrompt="1"/>
          </p:nvPr>
        </p:nvSpPr>
        <p:spPr>
          <a:xfrm>
            <a:off x="5877782" y="4038246"/>
            <a:ext cx="1772637" cy="952456"/>
          </a:xfrm>
          <a:blipFill dpi="0" rotWithShape="1">
            <a:blip r:embed="rId5">
              <a:alphaModFix amt="20000"/>
            </a:blip>
            <a:srcRect/>
            <a:stretch>
              <a:fillRect t="-99439" r="-51164" b="-29892"/>
            </a:stretch>
          </a:blipFill>
        </p:spPr>
        <p:txBody>
          <a:bodyPr/>
          <a:lstStyle>
            <a:lvl1pPr marL="0" indent="0">
              <a:buNone/>
              <a:defRPr sz="100">
                <a:solidFill>
                  <a:schemeClr val="accent6"/>
                </a:solidFill>
              </a:defRPr>
            </a:lvl1pPr>
          </a:lstStyle>
          <a:p>
            <a:pPr lvl="0"/>
            <a:r>
              <a:rPr lang="en-GB" dirty="0"/>
              <a:t> </a:t>
            </a:r>
          </a:p>
        </p:txBody>
      </p:sp>
      <p:sp>
        <p:nvSpPr>
          <p:cNvPr id="200" name="Tijdelijke aanduiding voor tekst 53">
            <a:extLst>
              <a:ext uri="{FF2B5EF4-FFF2-40B4-BE49-F238E27FC236}">
                <a16:creationId xmlns:a16="http://schemas.microsoft.com/office/drawing/2014/main" id="{92B05657-9851-491B-92B5-38B8895A8B6D}"/>
              </a:ext>
            </a:extLst>
          </p:cNvPr>
          <p:cNvSpPr>
            <a:spLocks noGrp="1"/>
          </p:cNvSpPr>
          <p:nvPr>
            <p:ph type="body" sz="quarter" idx="45" hasCustomPrompt="1"/>
          </p:nvPr>
        </p:nvSpPr>
        <p:spPr>
          <a:xfrm>
            <a:off x="2055835" y="4038246"/>
            <a:ext cx="1772637" cy="952456"/>
          </a:xfrm>
          <a:blipFill dpi="0" rotWithShape="1">
            <a:blip r:embed="rId5">
              <a:alphaModFix amt="20000"/>
            </a:blip>
            <a:srcRect/>
            <a:stretch>
              <a:fillRect t="-99439" r="-51164" b="-29892"/>
            </a:stretch>
          </a:blipFill>
        </p:spPr>
        <p:txBody>
          <a:bodyPr/>
          <a:lstStyle>
            <a:lvl1pPr marL="0" indent="0">
              <a:buNone/>
              <a:defRPr sz="100">
                <a:solidFill>
                  <a:schemeClr val="accent6"/>
                </a:solidFill>
              </a:defRPr>
            </a:lvl1pPr>
          </a:lstStyle>
          <a:p>
            <a:pPr lvl="0"/>
            <a:r>
              <a:rPr lang="en-GB" dirty="0"/>
              <a:t> </a:t>
            </a:r>
          </a:p>
        </p:txBody>
      </p:sp>
      <p:sp>
        <p:nvSpPr>
          <p:cNvPr id="10" name="Titel 9">
            <a:extLst>
              <a:ext uri="{FF2B5EF4-FFF2-40B4-BE49-F238E27FC236}">
                <a16:creationId xmlns:a16="http://schemas.microsoft.com/office/drawing/2014/main" id="{1BE54984-8115-40B5-AB4C-EDDEBF06C16E}"/>
              </a:ext>
            </a:extLst>
          </p:cNvPr>
          <p:cNvSpPr>
            <a:spLocks noGrp="1"/>
          </p:cNvSpPr>
          <p:nvPr>
            <p:ph type="title" hasCustomPrompt="1"/>
          </p:nvPr>
        </p:nvSpPr>
        <p:spPr>
          <a:xfrm>
            <a:off x="750863" y="-1262947"/>
            <a:ext cx="10690274" cy="328134"/>
          </a:xfrm>
        </p:spPr>
        <p:txBody>
          <a:bodyPr/>
          <a:lstStyle>
            <a:lvl1pPr>
              <a:defRPr/>
            </a:lvl1pPr>
          </a:lstStyle>
          <a:p>
            <a:r>
              <a:rPr lang="nl-NL" dirty="0"/>
              <a:t>Agenda slide (6)</a:t>
            </a:r>
            <a:endParaRPr lang="en-GB" dirty="0"/>
          </a:p>
        </p:txBody>
      </p:sp>
    </p:spTree>
    <p:extLst>
      <p:ext uri="{BB962C8B-B14F-4D97-AF65-F5344CB8AC3E}">
        <p14:creationId xmlns:p14="http://schemas.microsoft.com/office/powerpoint/2010/main" val="628756711"/>
      </p:ext>
    </p:extLst>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IMAGE">
    <p:bg>
      <p:bgPr>
        <a:solidFill>
          <a:schemeClr val="bg1"/>
        </a:solidFill>
        <a:effectLst/>
      </p:bgPr>
    </p:bg>
    <p:spTree>
      <p:nvGrpSpPr>
        <p:cNvPr id="1" name=""/>
        <p:cNvGrpSpPr/>
        <p:nvPr/>
      </p:nvGrpSpPr>
      <p:grpSpPr>
        <a:xfrm>
          <a:off x="0" y="0"/>
          <a:ext cx="0" cy="0"/>
          <a:chOff x="0" y="0"/>
          <a:chExt cx="0" cy="0"/>
        </a:xfrm>
      </p:grpSpPr>
      <p:sp>
        <p:nvSpPr>
          <p:cNvPr id="7" name="Rechthoek: afgeronde hoeken 6">
            <a:extLst>
              <a:ext uri="{FF2B5EF4-FFF2-40B4-BE49-F238E27FC236}">
                <a16:creationId xmlns:a16="http://schemas.microsoft.com/office/drawing/2014/main" id="{7D3AA19E-3DC8-4556-BC42-05B65FEB6237}"/>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all" spc="0" normalizeH="0" baseline="0" noProof="0" dirty="0">
                <a:ln>
                  <a:noFill/>
                </a:ln>
                <a:solidFill>
                  <a:srgbClr val="9E7A3A"/>
                </a:solidFill>
                <a:effectLst/>
                <a:uLnTx/>
                <a:uFillTx/>
                <a:latin typeface="Calibri" panose="020F0502020204030204"/>
                <a:ea typeface="+mn-ea"/>
                <a:cs typeface="+mn-cs"/>
              </a:rPr>
              <a:t>Small image</a:t>
            </a:r>
          </a:p>
        </p:txBody>
      </p:sp>
      <p:grpSp>
        <p:nvGrpSpPr>
          <p:cNvPr id="44" name="GRID" hidden="1">
            <a:extLst>
              <a:ext uri="{FF2B5EF4-FFF2-40B4-BE49-F238E27FC236}">
                <a16:creationId xmlns:a16="http://schemas.microsoft.com/office/drawing/2014/main" id="{673EFF33-E04D-405A-B37B-14E7EB8B0A1A}"/>
              </a:ext>
            </a:extLst>
          </p:cNvPr>
          <p:cNvGrpSpPr/>
          <p:nvPr userDrawn="1"/>
        </p:nvGrpSpPr>
        <p:grpSpPr>
          <a:xfrm>
            <a:off x="0" y="0"/>
            <a:ext cx="12192000" cy="6858000"/>
            <a:chOff x="0" y="0"/>
            <a:chExt cx="12192000" cy="6858000"/>
          </a:xfrm>
        </p:grpSpPr>
        <p:sp>
          <p:nvSpPr>
            <p:cNvPr id="45" name="Rechthoek 44">
              <a:extLst>
                <a:ext uri="{FF2B5EF4-FFF2-40B4-BE49-F238E27FC236}">
                  <a16:creationId xmlns:a16="http://schemas.microsoft.com/office/drawing/2014/main" id="{DF70E275-2AD9-4B3A-A19C-80A7510690B5}"/>
                </a:ext>
              </a:extLst>
            </p:cNvPr>
            <p:cNvSpPr/>
            <p:nvPr userDrawn="1"/>
          </p:nvSpPr>
          <p:spPr>
            <a:xfrm>
              <a:off x="0" y="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hthoek 45">
              <a:extLst>
                <a:ext uri="{FF2B5EF4-FFF2-40B4-BE49-F238E27FC236}">
                  <a16:creationId xmlns:a16="http://schemas.microsoft.com/office/drawing/2014/main" id="{9D0009E9-7152-467E-B3D2-A1157F237A36}"/>
                </a:ext>
              </a:extLst>
            </p:cNvPr>
            <p:cNvSpPr/>
            <p:nvPr userDrawn="1"/>
          </p:nvSpPr>
          <p:spPr>
            <a:xfrm>
              <a:off x="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Rechthoek 46">
              <a:extLst>
                <a:ext uri="{FF2B5EF4-FFF2-40B4-BE49-F238E27FC236}">
                  <a16:creationId xmlns:a16="http://schemas.microsoft.com/office/drawing/2014/main" id="{E312AA34-FF51-4EA4-BFA3-B1AFCEB3F26C}"/>
                </a:ext>
              </a:extLst>
            </p:cNvPr>
            <p:cNvSpPr/>
            <p:nvPr userDrawn="1"/>
          </p:nvSpPr>
          <p:spPr>
            <a:xfrm>
              <a:off x="1147200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Rechthoek 47">
              <a:extLst>
                <a:ext uri="{FF2B5EF4-FFF2-40B4-BE49-F238E27FC236}">
                  <a16:creationId xmlns:a16="http://schemas.microsoft.com/office/drawing/2014/main" id="{C05EBA04-7C35-48F3-8725-15E5FDE4B2C8}"/>
                </a:ext>
              </a:extLst>
            </p:cNvPr>
            <p:cNvSpPr/>
            <p:nvPr userDrawn="1"/>
          </p:nvSpPr>
          <p:spPr>
            <a:xfrm>
              <a:off x="0" y="649800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Rechthoek 48">
              <a:extLst>
                <a:ext uri="{FF2B5EF4-FFF2-40B4-BE49-F238E27FC236}">
                  <a16:creationId xmlns:a16="http://schemas.microsoft.com/office/drawing/2014/main" id="{472C68DA-F640-4A0E-BA86-B8D317E13318}"/>
                </a:ext>
              </a:extLst>
            </p:cNvPr>
            <p:cNvSpPr/>
            <p:nvPr userDrawn="1"/>
          </p:nvSpPr>
          <p:spPr>
            <a:xfrm>
              <a:off x="0" y="570874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echthoek 49">
              <a:extLst>
                <a:ext uri="{FF2B5EF4-FFF2-40B4-BE49-F238E27FC236}">
                  <a16:creationId xmlns:a16="http://schemas.microsoft.com/office/drawing/2014/main" id="{6E4CCD80-E4A9-4171-84A5-F8C108DF02DB}"/>
                </a:ext>
              </a:extLst>
            </p:cNvPr>
            <p:cNvSpPr/>
            <p:nvPr userDrawn="1"/>
          </p:nvSpPr>
          <p:spPr>
            <a:xfrm>
              <a:off x="0" y="619461"/>
              <a:ext cx="12192000" cy="18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Rechthoek 50">
              <a:extLst>
                <a:ext uri="{FF2B5EF4-FFF2-40B4-BE49-F238E27FC236}">
                  <a16:creationId xmlns:a16="http://schemas.microsoft.com/office/drawing/2014/main" id="{A9C0DB22-9F9A-4EC4-A00C-573FAF78BE30}"/>
                </a:ext>
              </a:extLst>
            </p:cNvPr>
            <p:cNvSpPr/>
            <p:nvPr userDrawn="1"/>
          </p:nvSpPr>
          <p:spPr>
            <a:xfrm>
              <a:off x="0" y="794052"/>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00" name="Tijdelijke aanduiding voor datum 3">
            <a:extLst>
              <a:ext uri="{FF2B5EF4-FFF2-40B4-BE49-F238E27FC236}">
                <a16:creationId xmlns:a16="http://schemas.microsoft.com/office/drawing/2014/main" id="{E6870186-ECD2-41FC-8C63-D9192592200B}"/>
              </a:ext>
            </a:extLst>
          </p:cNvPr>
          <p:cNvSpPr>
            <a:spLocks noGrp="1"/>
          </p:cNvSpPr>
          <p:nvPr userDrawn="1">
            <p:ph type="dt" sz="half" idx="10"/>
          </p:nvPr>
        </p:nvSpPr>
        <p:spPr>
          <a:xfrm>
            <a:off x="7332000" y="6248748"/>
            <a:ext cx="4140000" cy="24925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9EE822-0D35-45D0-98A0-E4F0ADAF9719}" type="datetime4">
              <a:rPr kumimoji="0" lang="en-GB" sz="900" b="0" i="0" u="none" strike="noStrike" kern="1200" cap="none" spc="0" normalizeH="0" baseline="0" noProof="0" smtClean="0">
                <a:ln>
                  <a:noFill/>
                </a:ln>
                <a:solidFill>
                  <a:srgbClr val="41423C">
                    <a:lumMod val="40000"/>
                    <a:lumOff val="6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 August 2023</a:t>
            </a:fld>
            <a:endPar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endParaRPr>
          </a:p>
        </p:txBody>
      </p:sp>
      <p:sp>
        <p:nvSpPr>
          <p:cNvPr id="101" name="Tijdelijke aanduiding voor voettekst 4">
            <a:extLst>
              <a:ext uri="{FF2B5EF4-FFF2-40B4-BE49-F238E27FC236}">
                <a16:creationId xmlns:a16="http://schemas.microsoft.com/office/drawing/2014/main" id="{0AC4F343-A852-45FA-A76F-EE32BB021C77}"/>
              </a:ext>
            </a:extLst>
          </p:cNvPr>
          <p:cNvSpPr>
            <a:spLocks noGrp="1"/>
          </p:cNvSpPr>
          <p:nvPr userDrawn="1">
            <p:ph type="ftr" sz="quarter" idx="11"/>
          </p:nvPr>
        </p:nvSpPr>
        <p:spPr>
          <a:xfrm>
            <a:off x="720000" y="6248748"/>
            <a:ext cx="4140000" cy="24925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rPr>
              <a:t>Corporate template-set </a:t>
            </a:r>
          </a:p>
        </p:txBody>
      </p:sp>
      <p:sp>
        <p:nvSpPr>
          <p:cNvPr id="102" name="Tijdelijke aanduiding voor dianummer 5">
            <a:extLst>
              <a:ext uri="{FF2B5EF4-FFF2-40B4-BE49-F238E27FC236}">
                <a16:creationId xmlns:a16="http://schemas.microsoft.com/office/drawing/2014/main" id="{DB346478-7EA7-4D14-8E31-E81BDC349CB9}"/>
              </a:ext>
            </a:extLst>
          </p:cNvPr>
          <p:cNvSpPr>
            <a:spLocks noGrp="1"/>
          </p:cNvSpPr>
          <p:nvPr userDrawn="1">
            <p:ph type="sldNum" sz="quarter" idx="12"/>
          </p:nvPr>
        </p:nvSpPr>
        <p:spPr>
          <a:xfrm>
            <a:off x="5905759" y="6248748"/>
            <a:ext cx="380480" cy="24925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152" name="Tijdelijke aanduiding voor afbeelding 22">
            <a:extLst>
              <a:ext uri="{FF2B5EF4-FFF2-40B4-BE49-F238E27FC236}">
                <a16:creationId xmlns:a16="http://schemas.microsoft.com/office/drawing/2014/main" id="{AD1BB8DC-C1FD-4ABD-A51D-E015B0F09FD6}"/>
              </a:ext>
            </a:extLst>
          </p:cNvPr>
          <p:cNvSpPr>
            <a:spLocks noGrp="1"/>
          </p:cNvSpPr>
          <p:nvPr>
            <p:ph type="pic" sz="quarter" idx="13" hasCustomPrompt="1"/>
          </p:nvPr>
        </p:nvSpPr>
        <p:spPr>
          <a:xfrm>
            <a:off x="6686550" y="0"/>
            <a:ext cx="5505450" cy="6857998"/>
          </a:xfrm>
          <a:custGeom>
            <a:avLst/>
            <a:gdLst>
              <a:gd name="connsiteX0" fmla="*/ 0 w 4876801"/>
              <a:gd name="connsiteY0" fmla="*/ 0 h 6858000"/>
              <a:gd name="connsiteX1" fmla="*/ 4876801 w 4876801"/>
              <a:gd name="connsiteY1" fmla="*/ 0 h 6858000"/>
              <a:gd name="connsiteX2" fmla="*/ 4876801 w 4876801"/>
              <a:gd name="connsiteY2" fmla="*/ 2168034 h 6858000"/>
              <a:gd name="connsiteX3" fmla="*/ 4876801 w 4876801"/>
              <a:gd name="connsiteY3" fmla="*/ 6858000 h 6858000"/>
              <a:gd name="connsiteX4" fmla="*/ 0 w 487680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1" h="6858000">
                <a:moveTo>
                  <a:pt x="0" y="0"/>
                </a:moveTo>
                <a:lnTo>
                  <a:pt x="4876801" y="0"/>
                </a:lnTo>
                <a:lnTo>
                  <a:pt x="4876801" y="2168034"/>
                </a:lnTo>
                <a:lnTo>
                  <a:pt x="4876801" y="6858000"/>
                </a:lnTo>
                <a:lnTo>
                  <a:pt x="0" y="6858000"/>
                </a:lnTo>
                <a:close/>
              </a:path>
            </a:pathLst>
          </a:custGeom>
          <a:solidFill>
            <a:schemeClr val="bg2">
              <a:lumMod val="40000"/>
              <a:lumOff val="60000"/>
            </a:schemeClr>
          </a:solidFill>
        </p:spPr>
        <p:txBody>
          <a:bodyPr wrap="square" tIns="0" bIns="720000" anchor="ctr" anchorCtr="0">
            <a:noAutofit/>
          </a:bodyPr>
          <a:lstStyle>
            <a:lvl1pPr marL="0" indent="0" algn="ctr">
              <a:buNone/>
              <a:defRPr sz="11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 name="Titel 1">
            <a:extLst>
              <a:ext uri="{FF2B5EF4-FFF2-40B4-BE49-F238E27FC236}">
                <a16:creationId xmlns:a16="http://schemas.microsoft.com/office/drawing/2014/main" id="{D3A25395-EED5-4ABE-BFA2-B3B20FA522A0}"/>
              </a:ext>
            </a:extLst>
          </p:cNvPr>
          <p:cNvSpPr>
            <a:spLocks noGrp="1"/>
          </p:cNvSpPr>
          <p:nvPr userDrawn="1">
            <p:ph type="title" hasCustomPrompt="1"/>
          </p:nvPr>
        </p:nvSpPr>
        <p:spPr>
          <a:xfrm>
            <a:off x="0" y="-1212485"/>
            <a:ext cx="10690274" cy="328134"/>
          </a:xfrm>
        </p:spPr>
        <p:txBody>
          <a:bodyPr/>
          <a:lstStyle/>
          <a:p>
            <a:r>
              <a:rPr lang="en-GB" noProof="0" dirty="0"/>
              <a:t>Place the title here</a:t>
            </a:r>
            <a:endParaRPr lang="nl-NL" dirty="0"/>
          </a:p>
        </p:txBody>
      </p:sp>
      <p:grpSp>
        <p:nvGrpSpPr>
          <p:cNvPr id="153" name="INSTRUCTION">
            <a:extLst>
              <a:ext uri="{FF2B5EF4-FFF2-40B4-BE49-F238E27FC236}">
                <a16:creationId xmlns:a16="http://schemas.microsoft.com/office/drawing/2014/main" id="{DE131F8C-B0CD-4AB6-B3C3-C378B2A41828}"/>
              </a:ext>
            </a:extLst>
          </p:cNvPr>
          <p:cNvGrpSpPr/>
          <p:nvPr userDrawn="1"/>
        </p:nvGrpSpPr>
        <p:grpSpPr>
          <a:xfrm>
            <a:off x="12377595" y="-1"/>
            <a:ext cx="3693386" cy="6640349"/>
            <a:chOff x="-3786165" y="-1"/>
            <a:chExt cx="3693386" cy="6640349"/>
          </a:xfrm>
        </p:grpSpPr>
        <p:sp>
          <p:nvSpPr>
            <p:cNvPr id="154" name="Rechthoek 153">
              <a:extLst>
                <a:ext uri="{FF2B5EF4-FFF2-40B4-BE49-F238E27FC236}">
                  <a16:creationId xmlns:a16="http://schemas.microsoft.com/office/drawing/2014/main" id="{38B8637D-0746-44FD-9EA7-B05F2883F235}"/>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1200" cap="all" spc="0" normalizeH="0" baseline="0" noProof="0" dirty="0">
                  <a:ln>
                    <a:noFill/>
                  </a:ln>
                  <a:solidFill>
                    <a:srgbClr val="9E7A3A"/>
                  </a:solidFill>
                  <a:effectLst/>
                  <a:uLnTx/>
                  <a:uFillTx/>
                  <a:latin typeface="Calibri" panose="020F0502020204030204" pitchFamily="34" charset="0"/>
                  <a:ea typeface="+mn-ea"/>
                  <a:cs typeface="Calibri" panose="020F0502020204030204" pitchFamily="34" charset="0"/>
                </a:rPr>
                <a:t>Insert/edit an image</a:t>
              </a:r>
            </a:p>
          </p:txBody>
        </p:sp>
        <p:sp>
          <p:nvSpPr>
            <p:cNvPr id="155" name="Ovaal 154">
              <a:extLst>
                <a:ext uri="{FF2B5EF4-FFF2-40B4-BE49-F238E27FC236}">
                  <a16:creationId xmlns:a16="http://schemas.microsoft.com/office/drawing/2014/main" id="{DF8B0D98-6710-4501-89DA-5119A127E4D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1</a:t>
              </a:r>
            </a:p>
          </p:txBody>
        </p:sp>
        <p:sp>
          <p:nvSpPr>
            <p:cNvPr id="156" name="Rechthoek 155">
              <a:extLst>
                <a:ext uri="{FF2B5EF4-FFF2-40B4-BE49-F238E27FC236}">
                  <a16:creationId xmlns:a16="http://schemas.microsoft.com/office/drawing/2014/main" id="{B6E26165-8297-4CF8-9F1C-317228340A10}"/>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p:txBody>
        </p:sp>
        <p:sp>
          <p:nvSpPr>
            <p:cNvPr id="157" name="Ovaal 156">
              <a:extLst>
                <a:ext uri="{FF2B5EF4-FFF2-40B4-BE49-F238E27FC236}">
                  <a16:creationId xmlns:a16="http://schemas.microsoft.com/office/drawing/2014/main" id="{6F6E5EA8-4E8D-47DB-8B68-2018931333BD}"/>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3</a:t>
              </a:r>
            </a:p>
          </p:txBody>
        </p:sp>
        <p:sp>
          <p:nvSpPr>
            <p:cNvPr id="158" name="Rechthoek 157">
              <a:extLst>
                <a:ext uri="{FF2B5EF4-FFF2-40B4-BE49-F238E27FC236}">
                  <a16:creationId xmlns:a16="http://schemas.microsoft.com/office/drawing/2014/main" id="{02E2E415-DA90-4ACC-B148-DFC389F07F6B}"/>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p:txBody>
        </p:sp>
        <p:sp>
          <p:nvSpPr>
            <p:cNvPr id="159" name="Ovaal 158">
              <a:extLst>
                <a:ext uri="{FF2B5EF4-FFF2-40B4-BE49-F238E27FC236}">
                  <a16:creationId xmlns:a16="http://schemas.microsoft.com/office/drawing/2014/main" id="{30FEFD8A-3C13-40E2-A703-9FB237535613}"/>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4</a:t>
              </a:r>
            </a:p>
          </p:txBody>
        </p:sp>
        <p:sp>
          <p:nvSpPr>
            <p:cNvPr id="160" name="Rechthoek 159">
              <a:extLst>
                <a:ext uri="{FF2B5EF4-FFF2-40B4-BE49-F238E27FC236}">
                  <a16:creationId xmlns:a16="http://schemas.microsoft.com/office/drawing/2014/main" id="{7A20EF34-E73B-4CD5-B36A-69652F1BF29C}"/>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the spheres and scale the image frame with the brackets.</a:t>
              </a:r>
            </a:p>
          </p:txBody>
        </p:sp>
        <p:sp>
          <p:nvSpPr>
            <p:cNvPr id="161" name="Rechthoek 160">
              <a:extLst>
                <a:ext uri="{FF2B5EF4-FFF2-40B4-BE49-F238E27FC236}">
                  <a16:creationId xmlns:a16="http://schemas.microsoft.com/office/drawing/2014/main" id="{F9851442-166E-4A58-BE14-74E34D8A8AC2}"/>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1"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nvGrpSpPr>
            <p:cNvPr id="162" name="Groep 161">
              <a:extLst>
                <a:ext uri="{FF2B5EF4-FFF2-40B4-BE49-F238E27FC236}">
                  <a16:creationId xmlns:a16="http://schemas.microsoft.com/office/drawing/2014/main" id="{B6832F85-4F21-46DF-BA0F-3D99424D3CEC}"/>
                </a:ext>
              </a:extLst>
            </p:cNvPr>
            <p:cNvGrpSpPr/>
            <p:nvPr userDrawn="1"/>
          </p:nvGrpSpPr>
          <p:grpSpPr>
            <a:xfrm>
              <a:off x="-2485819" y="3479783"/>
              <a:ext cx="1222990" cy="563933"/>
              <a:chOff x="-2485819" y="3399207"/>
              <a:chExt cx="1222990" cy="563933"/>
            </a:xfrm>
          </p:grpSpPr>
          <p:sp>
            <p:nvSpPr>
              <p:cNvPr id="203" name="Rechthoek 202">
                <a:extLst>
                  <a:ext uri="{FF2B5EF4-FFF2-40B4-BE49-F238E27FC236}">
                    <a16:creationId xmlns:a16="http://schemas.microsoft.com/office/drawing/2014/main" id="{9A2519C4-2F86-4D38-8B24-58FF5FED33F3}"/>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04" name="Rechthoek 203">
                <a:extLst>
                  <a:ext uri="{FF2B5EF4-FFF2-40B4-BE49-F238E27FC236}">
                    <a16:creationId xmlns:a16="http://schemas.microsoft.com/office/drawing/2014/main" id="{33668C54-6BAC-4CAA-AEF6-E80951BABB5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nvGrpSpPr>
              <p:cNvPr id="205" name="Groep 204">
                <a:extLst>
                  <a:ext uri="{FF2B5EF4-FFF2-40B4-BE49-F238E27FC236}">
                    <a16:creationId xmlns:a16="http://schemas.microsoft.com/office/drawing/2014/main" id="{8AAECA28-03C4-4E03-BC20-E85CB9969F5E}"/>
                  </a:ext>
                </a:extLst>
              </p:cNvPr>
              <p:cNvGrpSpPr/>
              <p:nvPr userDrawn="1"/>
            </p:nvGrpSpPr>
            <p:grpSpPr>
              <a:xfrm>
                <a:off x="-2403869" y="3460544"/>
                <a:ext cx="155951" cy="131922"/>
                <a:chOff x="12968836" y="3354170"/>
                <a:chExt cx="404806" cy="342433"/>
              </a:xfrm>
            </p:grpSpPr>
            <p:sp>
              <p:nvSpPr>
                <p:cNvPr id="230" name="Rechthoek: afgeronde hoeken 229">
                  <a:extLst>
                    <a:ext uri="{FF2B5EF4-FFF2-40B4-BE49-F238E27FC236}">
                      <a16:creationId xmlns:a16="http://schemas.microsoft.com/office/drawing/2014/main" id="{30BCE5BD-E9F9-480E-A3FC-AFEFB77C3467}"/>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1" name="Rechthoek 230">
                  <a:extLst>
                    <a:ext uri="{FF2B5EF4-FFF2-40B4-BE49-F238E27FC236}">
                      <a16:creationId xmlns:a16="http://schemas.microsoft.com/office/drawing/2014/main" id="{A2DE9FE0-A10E-44F2-A067-484A73B0E740}"/>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2" name="Rechthoek 231">
                  <a:extLst>
                    <a:ext uri="{FF2B5EF4-FFF2-40B4-BE49-F238E27FC236}">
                      <a16:creationId xmlns:a16="http://schemas.microsoft.com/office/drawing/2014/main" id="{67F6985B-3D1E-472A-ADC9-842EAAE7954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3" name="Rechthoek 232">
                  <a:extLst>
                    <a:ext uri="{FF2B5EF4-FFF2-40B4-BE49-F238E27FC236}">
                      <a16:creationId xmlns:a16="http://schemas.microsoft.com/office/drawing/2014/main" id="{AAF409D1-A4EF-4B95-AD01-2CB2597A0510}"/>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4" name="Rechthoek 233">
                  <a:extLst>
                    <a:ext uri="{FF2B5EF4-FFF2-40B4-BE49-F238E27FC236}">
                      <a16:creationId xmlns:a16="http://schemas.microsoft.com/office/drawing/2014/main" id="{F07755B5-42E8-41F7-9966-B5DEDAA5390B}"/>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50" name="Rechthoek 349">
                  <a:extLst>
                    <a:ext uri="{FF2B5EF4-FFF2-40B4-BE49-F238E27FC236}">
                      <a16:creationId xmlns:a16="http://schemas.microsoft.com/office/drawing/2014/main" id="{25EDEFFD-3AAA-405B-AF03-5F9434CC7C6B}"/>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grpSp>
            <p:nvGrpSpPr>
              <p:cNvPr id="209" name="Groep 208">
                <a:extLst>
                  <a:ext uri="{FF2B5EF4-FFF2-40B4-BE49-F238E27FC236}">
                    <a16:creationId xmlns:a16="http://schemas.microsoft.com/office/drawing/2014/main" id="{98E38C77-1E74-4B82-8856-1B00CCBEBD79}"/>
                  </a:ext>
                </a:extLst>
              </p:cNvPr>
              <p:cNvGrpSpPr/>
              <p:nvPr userDrawn="1"/>
            </p:nvGrpSpPr>
            <p:grpSpPr>
              <a:xfrm>
                <a:off x="-2423424" y="3690208"/>
                <a:ext cx="166739" cy="218963"/>
                <a:chOff x="12940828" y="3950597"/>
                <a:chExt cx="432813" cy="568367"/>
              </a:xfrm>
            </p:grpSpPr>
            <p:grpSp>
              <p:nvGrpSpPr>
                <p:cNvPr id="222" name="Groep 221">
                  <a:extLst>
                    <a:ext uri="{FF2B5EF4-FFF2-40B4-BE49-F238E27FC236}">
                      <a16:creationId xmlns:a16="http://schemas.microsoft.com/office/drawing/2014/main" id="{EA5A3D10-5BC5-4A85-9B83-A8F03FAADB3A}"/>
                    </a:ext>
                  </a:extLst>
                </p:cNvPr>
                <p:cNvGrpSpPr/>
                <p:nvPr userDrawn="1"/>
              </p:nvGrpSpPr>
              <p:grpSpPr>
                <a:xfrm>
                  <a:off x="13000382" y="4006891"/>
                  <a:ext cx="373259" cy="315747"/>
                  <a:chOff x="12968836" y="3354170"/>
                  <a:chExt cx="404806" cy="342433"/>
                </a:xfrm>
              </p:grpSpPr>
              <p:sp>
                <p:nvSpPr>
                  <p:cNvPr id="224" name="Rechthoek: afgeronde hoeken 223">
                    <a:extLst>
                      <a:ext uri="{FF2B5EF4-FFF2-40B4-BE49-F238E27FC236}">
                        <a16:creationId xmlns:a16="http://schemas.microsoft.com/office/drawing/2014/main" id="{6429B77B-225D-426E-9AE5-9B0DEE8FA13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5" name="Rechthoek 224">
                    <a:extLst>
                      <a:ext uri="{FF2B5EF4-FFF2-40B4-BE49-F238E27FC236}">
                        <a16:creationId xmlns:a16="http://schemas.microsoft.com/office/drawing/2014/main" id="{E0F383F9-BF07-458C-9BC2-07DF8004675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6" name="Rechthoek 225">
                    <a:extLst>
                      <a:ext uri="{FF2B5EF4-FFF2-40B4-BE49-F238E27FC236}">
                        <a16:creationId xmlns:a16="http://schemas.microsoft.com/office/drawing/2014/main" id="{BE98C846-DEE5-4AF9-BE50-3DA0A6302C60}"/>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7" name="Rechthoek 226">
                    <a:extLst>
                      <a:ext uri="{FF2B5EF4-FFF2-40B4-BE49-F238E27FC236}">
                        <a16:creationId xmlns:a16="http://schemas.microsoft.com/office/drawing/2014/main" id="{1C34AB1C-D161-4B50-A9EC-24B73AC74D51}"/>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8" name="Rechthoek 227">
                    <a:extLst>
                      <a:ext uri="{FF2B5EF4-FFF2-40B4-BE49-F238E27FC236}">
                        <a16:creationId xmlns:a16="http://schemas.microsoft.com/office/drawing/2014/main" id="{4C61E4EF-CE0A-4980-9987-1DBCB45C2CEB}"/>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9" name="Rechthoek 228">
                    <a:extLst>
                      <a:ext uri="{FF2B5EF4-FFF2-40B4-BE49-F238E27FC236}">
                        <a16:creationId xmlns:a16="http://schemas.microsoft.com/office/drawing/2014/main" id="{03E48FAC-0A39-4383-AA07-5E4B374B2B9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sp>
              <p:nvSpPr>
                <p:cNvPr id="223" name="Boog 222">
                  <a:extLst>
                    <a:ext uri="{FF2B5EF4-FFF2-40B4-BE49-F238E27FC236}">
                      <a16:creationId xmlns:a16="http://schemas.microsoft.com/office/drawing/2014/main" id="{83F77FDB-6F23-45B9-9439-E66A8755E0F3}"/>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sp>
            <p:nvSpPr>
              <p:cNvPr id="213" name="Tekstvak 212">
                <a:extLst>
                  <a:ext uri="{FF2B5EF4-FFF2-40B4-BE49-F238E27FC236}">
                    <a16:creationId xmlns:a16="http://schemas.microsoft.com/office/drawing/2014/main" id="{055CFBAF-EC40-429C-BAA7-B8A012E0878E}"/>
                  </a:ext>
                </a:extLst>
              </p:cNvPr>
              <p:cNvSpPr txBox="1"/>
              <p:nvPr userDrawn="1"/>
            </p:nvSpPr>
            <p:spPr>
              <a:xfrm>
                <a:off x="-2245455" y="3460544"/>
                <a:ext cx="896116" cy="134709"/>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Layout</a:t>
                </a:r>
              </a:p>
            </p:txBody>
          </p:sp>
          <p:sp>
            <p:nvSpPr>
              <p:cNvPr id="214" name="Tekstvak 213">
                <a:extLst>
                  <a:ext uri="{FF2B5EF4-FFF2-40B4-BE49-F238E27FC236}">
                    <a16:creationId xmlns:a16="http://schemas.microsoft.com/office/drawing/2014/main" id="{75FC73D1-ABC4-4AF6-88E8-84A3574E0DBA}"/>
                  </a:ext>
                </a:extLst>
              </p:cNvPr>
              <p:cNvSpPr txBox="1"/>
              <p:nvPr userDrawn="1"/>
            </p:nvSpPr>
            <p:spPr>
              <a:xfrm>
                <a:off x="-2258884" y="3712980"/>
                <a:ext cx="909545" cy="126416"/>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Reset slide</a:t>
                </a:r>
              </a:p>
            </p:txBody>
          </p:sp>
          <p:sp>
            <p:nvSpPr>
              <p:cNvPr id="221" name="Vrije vorm: vorm 220">
                <a:extLst>
                  <a:ext uri="{FF2B5EF4-FFF2-40B4-BE49-F238E27FC236}">
                    <a16:creationId xmlns:a16="http://schemas.microsoft.com/office/drawing/2014/main" id="{45A4AD2C-C441-4D67-8CB0-8BA855FD725F}"/>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1200" cap="all"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nvGrpSpPr>
            <p:cNvPr id="163" name="Groep 162">
              <a:extLst>
                <a:ext uri="{FF2B5EF4-FFF2-40B4-BE49-F238E27FC236}">
                  <a16:creationId xmlns:a16="http://schemas.microsoft.com/office/drawing/2014/main" id="{8BE75739-4203-4774-879C-CA390D959A90}"/>
                </a:ext>
              </a:extLst>
            </p:cNvPr>
            <p:cNvGrpSpPr/>
            <p:nvPr userDrawn="1"/>
          </p:nvGrpSpPr>
          <p:grpSpPr>
            <a:xfrm>
              <a:off x="-3786165" y="5680652"/>
              <a:ext cx="3693386" cy="959696"/>
              <a:chOff x="-3786437" y="6163468"/>
              <a:chExt cx="3693386" cy="959696"/>
            </a:xfrm>
          </p:grpSpPr>
          <p:sp>
            <p:nvSpPr>
              <p:cNvPr id="192" name="Rechthoek 191">
                <a:extLst>
                  <a:ext uri="{FF2B5EF4-FFF2-40B4-BE49-F238E27FC236}">
                    <a16:creationId xmlns:a16="http://schemas.microsoft.com/office/drawing/2014/main" id="{FC46E606-2757-49C8-9CE1-B6E1B84A4186}"/>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1" i="0" u="none" strike="noStrike" kern="1200" cap="all"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Want to know more?</a:t>
                </a:r>
                <a:br>
                  <a:rPr kumimoji="0" lang="en-GB" sz="1200" b="1" i="0" u="none" strike="noStrike" kern="1200" cap="all"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br>
                <a:r>
                  <a:rPr kumimoji="0" lang="en-GB" sz="12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Go to the tab</a:t>
                </a:r>
                <a:r>
                  <a:rPr kumimoji="0" lang="en-GB" sz="1200" b="1" i="0" u="none" strike="noStrike" kern="1200" cap="all"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 'SLIDEBUILDER’ </a:t>
                </a:r>
                <a:r>
                  <a:rPr kumimoji="0" lang="en-GB" sz="12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and click</a:t>
                </a:r>
                <a:br>
                  <a:rPr kumimoji="0" lang="en-GB" sz="12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br>
                <a:r>
                  <a:rPr kumimoji="0" lang="en-GB" sz="12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on the button </a:t>
                </a:r>
                <a:r>
                  <a:rPr kumimoji="0" lang="en-GB" sz="1200" b="1" i="0" u="none" strike="noStrike" kern="1200" cap="all"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nvGrpSpPr>
              <p:cNvPr id="193" name="ICOON_info">
                <a:extLst>
                  <a:ext uri="{FF2B5EF4-FFF2-40B4-BE49-F238E27FC236}">
                    <a16:creationId xmlns:a16="http://schemas.microsoft.com/office/drawing/2014/main" id="{A67FE2EF-CF8C-4A9B-B354-B16D0D5C35BF}"/>
                  </a:ext>
                </a:extLst>
              </p:cNvPr>
              <p:cNvGrpSpPr/>
              <p:nvPr userDrawn="1"/>
            </p:nvGrpSpPr>
            <p:grpSpPr>
              <a:xfrm>
                <a:off x="-376736" y="6163468"/>
                <a:ext cx="283685" cy="283685"/>
                <a:chOff x="-510741" y="5913713"/>
                <a:chExt cx="267555" cy="267555"/>
              </a:xfrm>
            </p:grpSpPr>
            <p:sp>
              <p:nvSpPr>
                <p:cNvPr id="200" name="Ovaal 199">
                  <a:extLst>
                    <a:ext uri="{FF2B5EF4-FFF2-40B4-BE49-F238E27FC236}">
                      <a16:creationId xmlns:a16="http://schemas.microsoft.com/office/drawing/2014/main" id="{1EE158AE-E562-468A-ADC5-F9E926AF69A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1200" cap="all"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02" name="Graphic 163" descr="Informatie">
                  <a:extLst>
                    <a:ext uri="{FF2B5EF4-FFF2-40B4-BE49-F238E27FC236}">
                      <a16:creationId xmlns:a16="http://schemas.microsoft.com/office/drawing/2014/main" id="{D90F32D6-A175-426C-A689-1A2E0A74EF6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grpSp>
            <p:nvGrpSpPr>
              <p:cNvPr id="194" name="Groep 193">
                <a:extLst>
                  <a:ext uri="{FF2B5EF4-FFF2-40B4-BE49-F238E27FC236}">
                    <a16:creationId xmlns:a16="http://schemas.microsoft.com/office/drawing/2014/main" id="{D7BEAC85-0A71-4BC4-AD5D-E62AFB4B7ED8}"/>
                  </a:ext>
                </a:extLst>
              </p:cNvPr>
              <p:cNvGrpSpPr/>
              <p:nvPr userDrawn="1"/>
            </p:nvGrpSpPr>
            <p:grpSpPr>
              <a:xfrm>
                <a:off x="-938434" y="6420818"/>
                <a:ext cx="627798" cy="576693"/>
                <a:chOff x="-938434" y="4570310"/>
                <a:chExt cx="627798" cy="576693"/>
              </a:xfrm>
            </p:grpSpPr>
            <p:grpSp>
              <p:nvGrpSpPr>
                <p:cNvPr id="195" name="Inspireren">
                  <a:extLst>
                    <a:ext uri="{FF2B5EF4-FFF2-40B4-BE49-F238E27FC236}">
                      <a16:creationId xmlns:a16="http://schemas.microsoft.com/office/drawing/2014/main" id="{7DF62634-168E-4985-9258-5F5C98B68181}"/>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97" name="Freeform 12">
                    <a:extLst>
                      <a:ext uri="{FF2B5EF4-FFF2-40B4-BE49-F238E27FC236}">
                        <a16:creationId xmlns:a16="http://schemas.microsoft.com/office/drawing/2014/main" id="{FB84B89B-4419-4251-97EF-9E43475B0F3D}"/>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Segoe UI Light"/>
                      <a:ea typeface="+mn-ea"/>
                      <a:cs typeface="+mn-cs"/>
                    </a:endParaRPr>
                  </a:p>
                </p:txBody>
              </p:sp>
              <p:sp>
                <p:nvSpPr>
                  <p:cNvPr id="198" name="Freeform 13">
                    <a:extLst>
                      <a:ext uri="{FF2B5EF4-FFF2-40B4-BE49-F238E27FC236}">
                        <a16:creationId xmlns:a16="http://schemas.microsoft.com/office/drawing/2014/main" id="{183731AF-468E-449B-B5BA-E59869ECD851}"/>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Segoe UI Light"/>
                      <a:ea typeface="+mn-ea"/>
                      <a:cs typeface="+mn-cs"/>
                    </a:endParaRPr>
                  </a:p>
                </p:txBody>
              </p:sp>
              <p:sp>
                <p:nvSpPr>
                  <p:cNvPr id="199" name="Freeform 14">
                    <a:extLst>
                      <a:ext uri="{FF2B5EF4-FFF2-40B4-BE49-F238E27FC236}">
                        <a16:creationId xmlns:a16="http://schemas.microsoft.com/office/drawing/2014/main" id="{BC2ABAF6-4C01-4DB9-A593-0A9E6F021566}"/>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Segoe UI Light"/>
                      <a:ea typeface="+mn-ea"/>
                      <a:cs typeface="+mn-cs"/>
                    </a:endParaRPr>
                  </a:p>
                </p:txBody>
              </p:sp>
            </p:grpSp>
            <p:sp>
              <p:nvSpPr>
                <p:cNvPr id="196" name="Tekstvak 195">
                  <a:extLst>
                    <a:ext uri="{FF2B5EF4-FFF2-40B4-BE49-F238E27FC236}">
                      <a16:creationId xmlns:a16="http://schemas.microsoft.com/office/drawing/2014/main" id="{344959CE-BB7A-4A22-807F-7D695AC9720E}"/>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64" name="Groep 163">
              <a:extLst>
                <a:ext uri="{FF2B5EF4-FFF2-40B4-BE49-F238E27FC236}">
                  <a16:creationId xmlns:a16="http://schemas.microsoft.com/office/drawing/2014/main" id="{E65A73A6-3B22-47D7-BA92-1DF88AD01B28}"/>
                </a:ext>
              </a:extLst>
            </p:cNvPr>
            <p:cNvGrpSpPr/>
            <p:nvPr userDrawn="1"/>
          </p:nvGrpSpPr>
          <p:grpSpPr>
            <a:xfrm>
              <a:off x="-3426806" y="5129582"/>
              <a:ext cx="514284" cy="506545"/>
              <a:chOff x="12617641" y="3403239"/>
              <a:chExt cx="752963" cy="741634"/>
            </a:xfrm>
          </p:grpSpPr>
          <p:grpSp>
            <p:nvGrpSpPr>
              <p:cNvPr id="175" name="Groep 174">
                <a:extLst>
                  <a:ext uri="{FF2B5EF4-FFF2-40B4-BE49-F238E27FC236}">
                    <a16:creationId xmlns:a16="http://schemas.microsoft.com/office/drawing/2014/main" id="{E20F469F-4310-4BE7-8538-687F4FB4C6F4}"/>
                  </a:ext>
                </a:extLst>
              </p:cNvPr>
              <p:cNvGrpSpPr/>
              <p:nvPr userDrawn="1"/>
            </p:nvGrpSpPr>
            <p:grpSpPr>
              <a:xfrm>
                <a:off x="12771530" y="3403239"/>
                <a:ext cx="467176" cy="448491"/>
                <a:chOff x="12782157" y="3403239"/>
                <a:chExt cx="467176" cy="448491"/>
              </a:xfrm>
            </p:grpSpPr>
            <p:grpSp>
              <p:nvGrpSpPr>
                <p:cNvPr id="178" name="Groep 177">
                  <a:extLst>
                    <a:ext uri="{FF2B5EF4-FFF2-40B4-BE49-F238E27FC236}">
                      <a16:creationId xmlns:a16="http://schemas.microsoft.com/office/drawing/2014/main" id="{1083DB2D-E6C3-4D40-BEC1-8B35D0566398}"/>
                    </a:ext>
                  </a:extLst>
                </p:cNvPr>
                <p:cNvGrpSpPr/>
                <p:nvPr userDrawn="1"/>
              </p:nvGrpSpPr>
              <p:grpSpPr>
                <a:xfrm>
                  <a:off x="12782157" y="3403239"/>
                  <a:ext cx="412976" cy="396132"/>
                  <a:chOff x="13554906" y="3320109"/>
                  <a:chExt cx="443917" cy="425811"/>
                </a:xfrm>
              </p:grpSpPr>
              <p:grpSp>
                <p:nvGrpSpPr>
                  <p:cNvPr id="185" name="Groep 184">
                    <a:extLst>
                      <a:ext uri="{FF2B5EF4-FFF2-40B4-BE49-F238E27FC236}">
                        <a16:creationId xmlns:a16="http://schemas.microsoft.com/office/drawing/2014/main" id="{46A01E6C-1BE6-42F1-A99B-F1A55079FAD6}"/>
                      </a:ext>
                    </a:extLst>
                  </p:cNvPr>
                  <p:cNvGrpSpPr/>
                  <p:nvPr userDrawn="1"/>
                </p:nvGrpSpPr>
                <p:grpSpPr>
                  <a:xfrm>
                    <a:off x="13554906" y="3320109"/>
                    <a:ext cx="443917" cy="425811"/>
                    <a:chOff x="12909684" y="1276143"/>
                    <a:chExt cx="443917" cy="425811"/>
                  </a:xfrm>
                </p:grpSpPr>
                <p:sp>
                  <p:nvSpPr>
                    <p:cNvPr id="188" name="Rechthoek 187">
                      <a:extLst>
                        <a:ext uri="{FF2B5EF4-FFF2-40B4-BE49-F238E27FC236}">
                          <a16:creationId xmlns:a16="http://schemas.microsoft.com/office/drawing/2014/main" id="{559DCD4E-C8AC-41D4-AF73-FBA85AE653CF}"/>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9" name="Rechthoek 188">
                      <a:extLst>
                        <a:ext uri="{FF2B5EF4-FFF2-40B4-BE49-F238E27FC236}">
                          <a16:creationId xmlns:a16="http://schemas.microsoft.com/office/drawing/2014/main" id="{DBB6DEE4-E3C6-45D0-967F-BB275B11E6F2}"/>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90" name="Ovaal 189">
                      <a:extLst>
                        <a:ext uri="{FF2B5EF4-FFF2-40B4-BE49-F238E27FC236}">
                          <a16:creationId xmlns:a16="http://schemas.microsoft.com/office/drawing/2014/main" id="{C0E921BA-B1D1-47D2-8541-A408981AA41C}"/>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pic>
                <p:nvPicPr>
                  <p:cNvPr id="186" name="Afbeelding 185">
                    <a:extLst>
                      <a:ext uri="{FF2B5EF4-FFF2-40B4-BE49-F238E27FC236}">
                        <a16:creationId xmlns:a16="http://schemas.microsoft.com/office/drawing/2014/main" id="{A7D73E0C-6423-4ED6-B901-A435D928060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87" name="Afbeelding 186">
                    <a:extLst>
                      <a:ext uri="{FF2B5EF4-FFF2-40B4-BE49-F238E27FC236}">
                        <a16:creationId xmlns:a16="http://schemas.microsoft.com/office/drawing/2014/main" id="{D5061597-7AB6-4F5E-B9EE-6EC9ECBEF58D}"/>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79" name="Groep 178">
                  <a:extLst>
                    <a:ext uri="{FF2B5EF4-FFF2-40B4-BE49-F238E27FC236}">
                      <a16:creationId xmlns:a16="http://schemas.microsoft.com/office/drawing/2014/main" id="{DB324807-FB96-414B-BD3B-62B99170F3EB}"/>
                    </a:ext>
                  </a:extLst>
                </p:cNvPr>
                <p:cNvGrpSpPr/>
                <p:nvPr userDrawn="1"/>
              </p:nvGrpSpPr>
              <p:grpSpPr>
                <a:xfrm>
                  <a:off x="13103513" y="3705268"/>
                  <a:ext cx="145820" cy="146462"/>
                  <a:chOff x="13096169" y="3602278"/>
                  <a:chExt cx="145820" cy="146462"/>
                </a:xfrm>
              </p:grpSpPr>
              <p:sp>
                <p:nvSpPr>
                  <p:cNvPr id="183" name="Rechthoek 182">
                    <a:extLst>
                      <a:ext uri="{FF2B5EF4-FFF2-40B4-BE49-F238E27FC236}">
                        <a16:creationId xmlns:a16="http://schemas.microsoft.com/office/drawing/2014/main" id="{DF4DBE0D-D884-48C9-AC8D-3F9B2B3BF47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4" name="Rechthoek 183">
                    <a:extLst>
                      <a:ext uri="{FF2B5EF4-FFF2-40B4-BE49-F238E27FC236}">
                        <a16:creationId xmlns:a16="http://schemas.microsoft.com/office/drawing/2014/main" id="{0DC1D9EA-BBEC-44D5-A307-956BD4E6CF2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grpSp>
              <p:nvGrpSpPr>
                <p:cNvPr id="180" name="Groep 179">
                  <a:extLst>
                    <a:ext uri="{FF2B5EF4-FFF2-40B4-BE49-F238E27FC236}">
                      <a16:creationId xmlns:a16="http://schemas.microsoft.com/office/drawing/2014/main" id="{7EFF475D-593F-4C9D-9A1B-E314E7559036}"/>
                    </a:ext>
                  </a:extLst>
                </p:cNvPr>
                <p:cNvGrpSpPr/>
                <p:nvPr userDrawn="1"/>
              </p:nvGrpSpPr>
              <p:grpSpPr>
                <a:xfrm rot="10800000">
                  <a:off x="13061402" y="3665637"/>
                  <a:ext cx="145820" cy="146462"/>
                  <a:chOff x="13096169" y="3602278"/>
                  <a:chExt cx="145820" cy="146462"/>
                </a:xfrm>
              </p:grpSpPr>
              <p:sp>
                <p:nvSpPr>
                  <p:cNvPr id="181" name="Rechthoek 180">
                    <a:extLst>
                      <a:ext uri="{FF2B5EF4-FFF2-40B4-BE49-F238E27FC236}">
                        <a16:creationId xmlns:a16="http://schemas.microsoft.com/office/drawing/2014/main" id="{7305D67B-73AA-45BD-A010-0DCB0912872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2" name="Rechthoek 181">
                    <a:extLst>
                      <a:ext uri="{FF2B5EF4-FFF2-40B4-BE49-F238E27FC236}">
                        <a16:creationId xmlns:a16="http://schemas.microsoft.com/office/drawing/2014/main" id="{A0A59BC2-82C0-4AD5-BBD5-8EF0B4055A7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grpSp>
          <p:sp>
            <p:nvSpPr>
              <p:cNvPr id="176" name="Rechthoek 175">
                <a:extLst>
                  <a:ext uri="{FF2B5EF4-FFF2-40B4-BE49-F238E27FC236}">
                    <a16:creationId xmlns:a16="http://schemas.microsoft.com/office/drawing/2014/main" id="{E40FE218-3873-43AB-93B9-10995DE71493}"/>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9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Crop</a:t>
                </a:r>
              </a:p>
            </p:txBody>
          </p:sp>
          <p:sp>
            <p:nvSpPr>
              <p:cNvPr id="177" name="Gelijkbenige driehoek 176">
                <a:extLst>
                  <a:ext uri="{FF2B5EF4-FFF2-40B4-BE49-F238E27FC236}">
                    <a16:creationId xmlns:a16="http://schemas.microsoft.com/office/drawing/2014/main" id="{353BE9CA-9312-4496-9C90-7C7461EE806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sp>
          <p:nvSpPr>
            <p:cNvPr id="165" name="Ovaal 164">
              <a:extLst>
                <a:ext uri="{FF2B5EF4-FFF2-40B4-BE49-F238E27FC236}">
                  <a16:creationId xmlns:a16="http://schemas.microsoft.com/office/drawing/2014/main" id="{B5E94A60-2D48-457F-8EC0-4092C84B2814}"/>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2</a:t>
              </a:r>
            </a:p>
          </p:txBody>
        </p:sp>
        <p:sp>
          <p:nvSpPr>
            <p:cNvPr id="166" name="Rechthoek 165">
              <a:extLst>
                <a:ext uri="{FF2B5EF4-FFF2-40B4-BE49-F238E27FC236}">
                  <a16:creationId xmlns:a16="http://schemas.microsoft.com/office/drawing/2014/main" id="{CCD3A9F7-ABC5-4D3D-8F89-7C63EFEF9D03}"/>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p:txBody>
        </p:sp>
        <p:sp>
          <p:nvSpPr>
            <p:cNvPr id="167" name="Rechthoek 166">
              <a:extLst>
                <a:ext uri="{FF2B5EF4-FFF2-40B4-BE49-F238E27FC236}">
                  <a16:creationId xmlns:a16="http://schemas.microsoft.com/office/drawing/2014/main" id="{8A27B33D-6D6B-41E5-9773-D2D412459A9F}"/>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Insert</a:t>
              </a:r>
            </a:p>
          </p:txBody>
        </p:sp>
        <p:grpSp>
          <p:nvGrpSpPr>
            <p:cNvPr id="168" name="Groep 167">
              <a:extLst>
                <a:ext uri="{FF2B5EF4-FFF2-40B4-BE49-F238E27FC236}">
                  <a16:creationId xmlns:a16="http://schemas.microsoft.com/office/drawing/2014/main" id="{AA6D1FAE-1955-462E-85AE-20984DC297CB}"/>
                </a:ext>
              </a:extLst>
            </p:cNvPr>
            <p:cNvGrpSpPr/>
            <p:nvPr userDrawn="1"/>
          </p:nvGrpSpPr>
          <p:grpSpPr>
            <a:xfrm>
              <a:off x="-3365484" y="1226982"/>
              <a:ext cx="446937" cy="406485"/>
              <a:chOff x="-3563526" y="1409294"/>
              <a:chExt cx="354190" cy="322133"/>
            </a:xfrm>
          </p:grpSpPr>
          <p:grpSp>
            <p:nvGrpSpPr>
              <p:cNvPr id="169" name="Groep 168">
                <a:extLst>
                  <a:ext uri="{FF2B5EF4-FFF2-40B4-BE49-F238E27FC236}">
                    <a16:creationId xmlns:a16="http://schemas.microsoft.com/office/drawing/2014/main" id="{1D734038-045F-438B-9794-7B937C2A58A3}"/>
                  </a:ext>
                </a:extLst>
              </p:cNvPr>
              <p:cNvGrpSpPr/>
              <p:nvPr userDrawn="1"/>
            </p:nvGrpSpPr>
            <p:grpSpPr>
              <a:xfrm>
                <a:off x="-3499992" y="1409294"/>
                <a:ext cx="225195" cy="195499"/>
                <a:chOff x="8987389" y="1361199"/>
                <a:chExt cx="2200275" cy="1914525"/>
              </a:xfrm>
            </p:grpSpPr>
            <p:sp>
              <p:nvSpPr>
                <p:cNvPr id="171" name="Vrije vorm: vorm 170">
                  <a:extLst>
                    <a:ext uri="{FF2B5EF4-FFF2-40B4-BE49-F238E27FC236}">
                      <a16:creationId xmlns:a16="http://schemas.microsoft.com/office/drawing/2014/main" id="{5D953EFA-C630-4054-87AA-6518458A7EF6}"/>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1200" cap="none" spc="0" normalizeH="0" baseline="0" noProof="0" dirty="0">
                    <a:ln>
                      <a:noFill/>
                    </a:ln>
                    <a:solidFill>
                      <a:srgbClr val="211F26"/>
                    </a:solidFill>
                    <a:effectLst/>
                    <a:uLnTx/>
                    <a:uFillTx/>
                    <a:latin typeface="Segoe UI Light"/>
                    <a:ea typeface="+mn-ea"/>
                    <a:cs typeface="+mn-cs"/>
                  </a:endParaRPr>
                </a:p>
              </p:txBody>
            </p:sp>
            <p:grpSp>
              <p:nvGrpSpPr>
                <p:cNvPr id="172" name="Groep 171">
                  <a:extLst>
                    <a:ext uri="{FF2B5EF4-FFF2-40B4-BE49-F238E27FC236}">
                      <a16:creationId xmlns:a16="http://schemas.microsoft.com/office/drawing/2014/main" id="{38D65D76-1766-48E7-911A-D1614148FDB0}"/>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73" name="Vrije vorm: vorm 172">
                    <a:extLst>
                      <a:ext uri="{FF2B5EF4-FFF2-40B4-BE49-F238E27FC236}">
                        <a16:creationId xmlns:a16="http://schemas.microsoft.com/office/drawing/2014/main" id="{5CF3B958-2C28-42C1-AE29-96E52A8F7A96}"/>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1200" cap="none" spc="0" normalizeH="0" baseline="0" noProof="0" dirty="0">
                      <a:ln>
                        <a:noFill/>
                      </a:ln>
                      <a:solidFill>
                        <a:srgbClr val="211F26"/>
                      </a:solidFill>
                      <a:effectLst/>
                      <a:uLnTx/>
                      <a:uFillTx/>
                      <a:latin typeface="Segoe UI Light"/>
                      <a:ea typeface="+mn-ea"/>
                      <a:cs typeface="+mn-cs"/>
                    </a:endParaRPr>
                  </a:p>
                </p:txBody>
              </p:sp>
              <p:sp>
                <p:nvSpPr>
                  <p:cNvPr id="174" name="Vrije vorm: vorm 173">
                    <a:extLst>
                      <a:ext uri="{FF2B5EF4-FFF2-40B4-BE49-F238E27FC236}">
                        <a16:creationId xmlns:a16="http://schemas.microsoft.com/office/drawing/2014/main" id="{CBF96F03-CA84-4227-95DF-12CF040371C7}"/>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1200" cap="none" spc="0" normalizeH="0" baseline="0" noProof="0" dirty="0">
                      <a:ln>
                        <a:noFill/>
                      </a:ln>
                      <a:solidFill>
                        <a:srgbClr val="211F26"/>
                      </a:solidFill>
                      <a:effectLst/>
                      <a:uLnTx/>
                      <a:uFillTx/>
                      <a:latin typeface="Segoe UI Light"/>
                      <a:ea typeface="+mn-ea"/>
                      <a:cs typeface="+mn-cs"/>
                    </a:endParaRPr>
                  </a:p>
                </p:txBody>
              </p:sp>
            </p:grpSp>
          </p:grpSp>
          <p:sp>
            <p:nvSpPr>
              <p:cNvPr id="170" name="Tekstvak 169">
                <a:extLst>
                  <a:ext uri="{FF2B5EF4-FFF2-40B4-BE49-F238E27FC236}">
                    <a16:creationId xmlns:a16="http://schemas.microsoft.com/office/drawing/2014/main" id="{F4DF0772-6594-42EE-851F-47E556105F23}"/>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3257390866"/>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SER TESTIMONIALS (3x)">
    <p:bg>
      <p:bgPr>
        <a:solidFill>
          <a:schemeClr val="bg1"/>
        </a:solidFill>
        <a:effectLst/>
      </p:bgPr>
    </p:bg>
    <p:spTree>
      <p:nvGrpSpPr>
        <p:cNvPr id="1" name=""/>
        <p:cNvGrpSpPr/>
        <p:nvPr/>
      </p:nvGrpSpPr>
      <p:grpSpPr>
        <a:xfrm>
          <a:off x="0" y="0"/>
          <a:ext cx="0" cy="0"/>
          <a:chOff x="0" y="0"/>
          <a:chExt cx="0" cy="0"/>
        </a:xfrm>
      </p:grpSpPr>
      <p:grpSp>
        <p:nvGrpSpPr>
          <p:cNvPr id="286" name="INSTRUCTION">
            <a:extLst>
              <a:ext uri="{FF2B5EF4-FFF2-40B4-BE49-F238E27FC236}">
                <a16:creationId xmlns:a16="http://schemas.microsoft.com/office/drawing/2014/main" id="{227030AC-8AA3-4004-88B0-21597E0D5378}"/>
              </a:ext>
            </a:extLst>
          </p:cNvPr>
          <p:cNvGrpSpPr/>
          <p:nvPr userDrawn="1"/>
        </p:nvGrpSpPr>
        <p:grpSpPr>
          <a:xfrm>
            <a:off x="12377595" y="0"/>
            <a:ext cx="3693114" cy="6594665"/>
            <a:chOff x="-3786165" y="0"/>
            <a:chExt cx="3693114" cy="6594665"/>
          </a:xfrm>
        </p:grpSpPr>
        <p:sp>
          <p:nvSpPr>
            <p:cNvPr id="287" name="Rechthoek 286">
              <a:extLst>
                <a:ext uri="{FF2B5EF4-FFF2-40B4-BE49-F238E27FC236}">
                  <a16:creationId xmlns:a16="http://schemas.microsoft.com/office/drawing/2014/main" id="{F6AA5C69-A29C-4009-AB14-580FE759FA85}"/>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1200" cap="all" spc="0" normalizeH="0" baseline="0" noProof="0" dirty="0">
                  <a:ln>
                    <a:noFill/>
                  </a:ln>
                  <a:solidFill>
                    <a:srgbClr val="9E7A3A"/>
                  </a:solidFill>
                  <a:effectLst/>
                  <a:uLnTx/>
                  <a:uFillTx/>
                  <a:latin typeface="Calibri" panose="020F0502020204030204" pitchFamily="34" charset="0"/>
                  <a:ea typeface="+mn-ea"/>
                  <a:cs typeface="Calibri" panose="020F0502020204030204" pitchFamily="34" charset="0"/>
                </a:rPr>
                <a:t>Insert/edit A logo</a:t>
              </a:r>
            </a:p>
          </p:txBody>
        </p:sp>
        <p:sp>
          <p:nvSpPr>
            <p:cNvPr id="288" name="Ovaal 287">
              <a:extLst>
                <a:ext uri="{FF2B5EF4-FFF2-40B4-BE49-F238E27FC236}">
                  <a16:creationId xmlns:a16="http://schemas.microsoft.com/office/drawing/2014/main" id="{BE936B5D-230B-472A-B8F2-DD78DBC9DA5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1</a:t>
              </a:r>
            </a:p>
          </p:txBody>
        </p:sp>
        <p:sp>
          <p:nvSpPr>
            <p:cNvPr id="289" name="Rechthoek 288">
              <a:extLst>
                <a:ext uri="{FF2B5EF4-FFF2-40B4-BE49-F238E27FC236}">
                  <a16:creationId xmlns:a16="http://schemas.microsoft.com/office/drawing/2014/main" id="{D499CE03-D6D5-4C4C-A6FD-392C1DE5CCD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If necessary, delete the existing logo</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the pictogram to insert a new logo</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GB" sz="1200" b="0" i="1"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(see example below)</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290" name="Groep 289">
              <a:extLst>
                <a:ext uri="{FF2B5EF4-FFF2-40B4-BE49-F238E27FC236}">
                  <a16:creationId xmlns:a16="http://schemas.microsoft.com/office/drawing/2014/main" id="{CBB68CF5-7B70-4379-B6FA-D8F3A72B7057}"/>
                </a:ext>
              </a:extLst>
            </p:cNvPr>
            <p:cNvGrpSpPr/>
            <p:nvPr userDrawn="1"/>
          </p:nvGrpSpPr>
          <p:grpSpPr>
            <a:xfrm>
              <a:off x="-3316179" y="1231351"/>
              <a:ext cx="294789" cy="318834"/>
              <a:chOff x="14466489" y="1001522"/>
              <a:chExt cx="290627" cy="314333"/>
            </a:xfrm>
          </p:grpSpPr>
          <p:sp>
            <p:nvSpPr>
              <p:cNvPr id="344" name="Rechthoek 343">
                <a:extLst>
                  <a:ext uri="{FF2B5EF4-FFF2-40B4-BE49-F238E27FC236}">
                    <a16:creationId xmlns:a16="http://schemas.microsoft.com/office/drawing/2014/main" id="{24677482-B27A-4485-87FE-F06DB384D22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45" name="Ovaal 344">
                <a:extLst>
                  <a:ext uri="{FF2B5EF4-FFF2-40B4-BE49-F238E27FC236}">
                    <a16:creationId xmlns:a16="http://schemas.microsoft.com/office/drawing/2014/main" id="{1242A3C2-926D-4E2A-AB63-A507CDFC96F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46" name="Vrije vorm: vorm 345">
                <a:extLst>
                  <a:ext uri="{FF2B5EF4-FFF2-40B4-BE49-F238E27FC236}">
                    <a16:creationId xmlns:a16="http://schemas.microsoft.com/office/drawing/2014/main" id="{7AE718AF-2EED-4B27-AAEB-D241DE14A60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47" name="Rechthoek: afgeronde hoeken 346">
                <a:extLst>
                  <a:ext uri="{FF2B5EF4-FFF2-40B4-BE49-F238E27FC236}">
                    <a16:creationId xmlns:a16="http://schemas.microsoft.com/office/drawing/2014/main" id="{4E167C93-FFF1-4D09-A90C-1EB417A4C437}"/>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cxnSp>
            <p:nvCxnSpPr>
              <p:cNvPr id="348" name="Rechte verbindingslijn 347">
                <a:extLst>
                  <a:ext uri="{FF2B5EF4-FFF2-40B4-BE49-F238E27FC236}">
                    <a16:creationId xmlns:a16="http://schemas.microsoft.com/office/drawing/2014/main" id="{7CEFCB73-E534-4996-B87B-69ADF0E0BE0B}"/>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9" name="Rechte verbindingslijn 348">
                <a:extLst>
                  <a:ext uri="{FF2B5EF4-FFF2-40B4-BE49-F238E27FC236}">
                    <a16:creationId xmlns:a16="http://schemas.microsoft.com/office/drawing/2014/main" id="{F6E0235F-4B01-44F1-8214-D63419E65DE2}"/>
                  </a:ext>
                </a:extLst>
              </p:cNvPr>
              <p:cNvCxnSpPr>
                <a:cxnSpLocks/>
                <a:stCxn id="34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1" name="Ovaal 290">
              <a:extLst>
                <a:ext uri="{FF2B5EF4-FFF2-40B4-BE49-F238E27FC236}">
                  <a16:creationId xmlns:a16="http://schemas.microsoft.com/office/drawing/2014/main" id="{10F4F58D-2F91-4175-9BDC-90B1C8D991AE}"/>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2</a:t>
              </a:r>
            </a:p>
          </p:txBody>
        </p:sp>
        <p:sp>
          <p:nvSpPr>
            <p:cNvPr id="292" name="Rechthoek 291">
              <a:extLst>
                <a:ext uri="{FF2B5EF4-FFF2-40B4-BE49-F238E27FC236}">
                  <a16:creationId xmlns:a16="http://schemas.microsoft.com/office/drawing/2014/main" id="{2B79C7A5-19D9-4248-9A46-F38E4B56D36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Select the preferred logo</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293" name="Groep 292">
              <a:extLst>
                <a:ext uri="{FF2B5EF4-FFF2-40B4-BE49-F238E27FC236}">
                  <a16:creationId xmlns:a16="http://schemas.microsoft.com/office/drawing/2014/main" id="{17AEC1A1-DFC9-408E-B029-A06532EBE7C0}"/>
                </a:ext>
              </a:extLst>
            </p:cNvPr>
            <p:cNvGrpSpPr/>
            <p:nvPr userDrawn="1"/>
          </p:nvGrpSpPr>
          <p:grpSpPr>
            <a:xfrm>
              <a:off x="-3311319" y="2164285"/>
              <a:ext cx="825500" cy="209550"/>
              <a:chOff x="13504624" y="2482850"/>
              <a:chExt cx="825500" cy="209550"/>
            </a:xfrm>
          </p:grpSpPr>
          <p:sp>
            <p:nvSpPr>
              <p:cNvPr id="341" name="Rechthoek 340">
                <a:extLst>
                  <a:ext uri="{FF2B5EF4-FFF2-40B4-BE49-F238E27FC236}">
                    <a16:creationId xmlns:a16="http://schemas.microsoft.com/office/drawing/2014/main" id="{09E45C11-DD72-4527-8D37-3D0A59A2542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9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Insert</a:t>
                </a:r>
              </a:p>
            </p:txBody>
          </p:sp>
          <p:cxnSp>
            <p:nvCxnSpPr>
              <p:cNvPr id="342" name="Rechte verbindingslijn 341">
                <a:extLst>
                  <a:ext uri="{FF2B5EF4-FFF2-40B4-BE49-F238E27FC236}">
                    <a16:creationId xmlns:a16="http://schemas.microsoft.com/office/drawing/2014/main" id="{E9F7E7D7-B797-4243-932A-02B44060531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43" name="Gelijkbenige driehoek 342">
                <a:extLst>
                  <a:ext uri="{FF2B5EF4-FFF2-40B4-BE49-F238E27FC236}">
                    <a16:creationId xmlns:a16="http://schemas.microsoft.com/office/drawing/2014/main" id="{C1A2155A-1462-40D0-8EA8-9D539CFE69F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sp>
          <p:nvSpPr>
            <p:cNvPr id="294" name="Ovaal 293">
              <a:extLst>
                <a:ext uri="{FF2B5EF4-FFF2-40B4-BE49-F238E27FC236}">
                  <a16:creationId xmlns:a16="http://schemas.microsoft.com/office/drawing/2014/main" id="{17B3AEBD-DBB4-4702-BECA-3788A694B13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3</a:t>
              </a:r>
            </a:p>
          </p:txBody>
        </p:sp>
        <p:sp>
          <p:nvSpPr>
            <p:cNvPr id="295" name="Rechthoek 294">
              <a:extLst>
                <a:ext uri="{FF2B5EF4-FFF2-40B4-BE49-F238E27FC236}">
                  <a16:creationId xmlns:a16="http://schemas.microsoft.com/office/drawing/2014/main" id="{977459BB-1D79-42E4-B752-9DA804118AB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To scale or drag the logo, go to the tab</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Scale the logo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the spheres and scale the logo frame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the brackets.</a:t>
              </a:r>
            </a:p>
          </p:txBody>
        </p:sp>
        <p:grpSp>
          <p:nvGrpSpPr>
            <p:cNvPr id="296" name="Groep 295">
              <a:extLst>
                <a:ext uri="{FF2B5EF4-FFF2-40B4-BE49-F238E27FC236}">
                  <a16:creationId xmlns:a16="http://schemas.microsoft.com/office/drawing/2014/main" id="{1171AFE1-BAAE-4AE6-ABAA-DDF447A2AAA7}"/>
                </a:ext>
              </a:extLst>
            </p:cNvPr>
            <p:cNvGrpSpPr/>
            <p:nvPr userDrawn="1"/>
          </p:nvGrpSpPr>
          <p:grpSpPr>
            <a:xfrm>
              <a:off x="-3441613" y="3457758"/>
              <a:ext cx="622283" cy="612920"/>
              <a:chOff x="12617641" y="3403239"/>
              <a:chExt cx="752963" cy="741634"/>
            </a:xfrm>
          </p:grpSpPr>
          <p:grpSp>
            <p:nvGrpSpPr>
              <p:cNvPr id="325" name="Groep 324">
                <a:extLst>
                  <a:ext uri="{FF2B5EF4-FFF2-40B4-BE49-F238E27FC236}">
                    <a16:creationId xmlns:a16="http://schemas.microsoft.com/office/drawing/2014/main" id="{38507951-360A-4A0A-B2AA-67D26B36C6DD}"/>
                  </a:ext>
                </a:extLst>
              </p:cNvPr>
              <p:cNvGrpSpPr/>
              <p:nvPr userDrawn="1"/>
            </p:nvGrpSpPr>
            <p:grpSpPr>
              <a:xfrm>
                <a:off x="12771530" y="3403239"/>
                <a:ext cx="467176" cy="448491"/>
                <a:chOff x="12782157" y="3403239"/>
                <a:chExt cx="467176" cy="448491"/>
              </a:xfrm>
            </p:grpSpPr>
            <p:grpSp>
              <p:nvGrpSpPr>
                <p:cNvPr id="328" name="Groep 327">
                  <a:extLst>
                    <a:ext uri="{FF2B5EF4-FFF2-40B4-BE49-F238E27FC236}">
                      <a16:creationId xmlns:a16="http://schemas.microsoft.com/office/drawing/2014/main" id="{1E328001-F8F9-4156-8663-1E8204C4E369}"/>
                    </a:ext>
                  </a:extLst>
                </p:cNvPr>
                <p:cNvGrpSpPr/>
                <p:nvPr userDrawn="1"/>
              </p:nvGrpSpPr>
              <p:grpSpPr>
                <a:xfrm>
                  <a:off x="12782157" y="3403239"/>
                  <a:ext cx="412976" cy="396132"/>
                  <a:chOff x="13554906" y="3320109"/>
                  <a:chExt cx="443917" cy="425811"/>
                </a:xfrm>
              </p:grpSpPr>
              <p:grpSp>
                <p:nvGrpSpPr>
                  <p:cNvPr id="335" name="Groep 334">
                    <a:extLst>
                      <a:ext uri="{FF2B5EF4-FFF2-40B4-BE49-F238E27FC236}">
                        <a16:creationId xmlns:a16="http://schemas.microsoft.com/office/drawing/2014/main" id="{691C2CED-414D-4B1F-B6AA-2909B5E1568A}"/>
                      </a:ext>
                    </a:extLst>
                  </p:cNvPr>
                  <p:cNvGrpSpPr/>
                  <p:nvPr userDrawn="1"/>
                </p:nvGrpSpPr>
                <p:grpSpPr>
                  <a:xfrm>
                    <a:off x="13554906" y="3320109"/>
                    <a:ext cx="443917" cy="425811"/>
                    <a:chOff x="12909684" y="1276143"/>
                    <a:chExt cx="443917" cy="425811"/>
                  </a:xfrm>
                </p:grpSpPr>
                <p:sp>
                  <p:nvSpPr>
                    <p:cNvPr id="338" name="Rechthoek 337">
                      <a:extLst>
                        <a:ext uri="{FF2B5EF4-FFF2-40B4-BE49-F238E27FC236}">
                          <a16:creationId xmlns:a16="http://schemas.microsoft.com/office/drawing/2014/main" id="{2DEC5297-A7BE-4E2D-9312-2C955487870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39" name="Rechthoek 338">
                      <a:extLst>
                        <a:ext uri="{FF2B5EF4-FFF2-40B4-BE49-F238E27FC236}">
                          <a16:creationId xmlns:a16="http://schemas.microsoft.com/office/drawing/2014/main" id="{6CBEB5EA-FBC1-417F-8531-B2DE515D66B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40" name="Ovaal 339">
                      <a:extLst>
                        <a:ext uri="{FF2B5EF4-FFF2-40B4-BE49-F238E27FC236}">
                          <a16:creationId xmlns:a16="http://schemas.microsoft.com/office/drawing/2014/main" id="{8A2B8A16-21B0-405E-9CBF-2BF9D2D1FBF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pic>
                <p:nvPicPr>
                  <p:cNvPr id="336" name="Afbeelding 335">
                    <a:extLst>
                      <a:ext uri="{FF2B5EF4-FFF2-40B4-BE49-F238E27FC236}">
                        <a16:creationId xmlns:a16="http://schemas.microsoft.com/office/drawing/2014/main" id="{917C695A-E1DB-4874-8580-91B291078F17}"/>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37" name="Afbeelding 336">
                    <a:extLst>
                      <a:ext uri="{FF2B5EF4-FFF2-40B4-BE49-F238E27FC236}">
                        <a16:creationId xmlns:a16="http://schemas.microsoft.com/office/drawing/2014/main" id="{DEFF5D06-86B1-4E9B-9E71-110B6C6F5C2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29" name="Groep 328">
                  <a:extLst>
                    <a:ext uri="{FF2B5EF4-FFF2-40B4-BE49-F238E27FC236}">
                      <a16:creationId xmlns:a16="http://schemas.microsoft.com/office/drawing/2014/main" id="{D59BA725-FC66-40C2-8E7C-D0A6CFFB06CF}"/>
                    </a:ext>
                  </a:extLst>
                </p:cNvPr>
                <p:cNvGrpSpPr/>
                <p:nvPr userDrawn="1"/>
              </p:nvGrpSpPr>
              <p:grpSpPr>
                <a:xfrm>
                  <a:off x="13103513" y="3705268"/>
                  <a:ext cx="145820" cy="146462"/>
                  <a:chOff x="13096169" y="3602278"/>
                  <a:chExt cx="145820" cy="146462"/>
                </a:xfrm>
              </p:grpSpPr>
              <p:sp>
                <p:nvSpPr>
                  <p:cNvPr id="333" name="Rechthoek 332">
                    <a:extLst>
                      <a:ext uri="{FF2B5EF4-FFF2-40B4-BE49-F238E27FC236}">
                        <a16:creationId xmlns:a16="http://schemas.microsoft.com/office/drawing/2014/main" id="{6C5B4203-9943-4634-9CB8-3AAA4656FDF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34" name="Rechthoek 333">
                    <a:extLst>
                      <a:ext uri="{FF2B5EF4-FFF2-40B4-BE49-F238E27FC236}">
                        <a16:creationId xmlns:a16="http://schemas.microsoft.com/office/drawing/2014/main" id="{A9A42AF5-C4BA-4C87-8E8B-942B14F8999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grpSp>
              <p:nvGrpSpPr>
                <p:cNvPr id="330" name="Groep 329">
                  <a:extLst>
                    <a:ext uri="{FF2B5EF4-FFF2-40B4-BE49-F238E27FC236}">
                      <a16:creationId xmlns:a16="http://schemas.microsoft.com/office/drawing/2014/main" id="{F2F96689-1C87-4F9C-8549-7C926730B268}"/>
                    </a:ext>
                  </a:extLst>
                </p:cNvPr>
                <p:cNvGrpSpPr/>
                <p:nvPr userDrawn="1"/>
              </p:nvGrpSpPr>
              <p:grpSpPr>
                <a:xfrm rot="10800000">
                  <a:off x="13061402" y="3665637"/>
                  <a:ext cx="145820" cy="146462"/>
                  <a:chOff x="13096169" y="3602278"/>
                  <a:chExt cx="145820" cy="146462"/>
                </a:xfrm>
              </p:grpSpPr>
              <p:sp>
                <p:nvSpPr>
                  <p:cNvPr id="331" name="Rechthoek 330">
                    <a:extLst>
                      <a:ext uri="{FF2B5EF4-FFF2-40B4-BE49-F238E27FC236}">
                        <a16:creationId xmlns:a16="http://schemas.microsoft.com/office/drawing/2014/main" id="{0B37F336-2E73-46AB-93A3-2F318701626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32" name="Rechthoek 331">
                    <a:extLst>
                      <a:ext uri="{FF2B5EF4-FFF2-40B4-BE49-F238E27FC236}">
                        <a16:creationId xmlns:a16="http://schemas.microsoft.com/office/drawing/2014/main" id="{FA545B7B-C316-4112-932E-1DB8F439475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grpSp>
          <p:sp>
            <p:nvSpPr>
              <p:cNvPr id="326" name="Rechthoek 325">
                <a:extLst>
                  <a:ext uri="{FF2B5EF4-FFF2-40B4-BE49-F238E27FC236}">
                    <a16:creationId xmlns:a16="http://schemas.microsoft.com/office/drawing/2014/main" id="{C14348C6-1388-4307-A194-6D910A05C0D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9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Crop</a:t>
                </a:r>
              </a:p>
            </p:txBody>
          </p:sp>
          <p:sp>
            <p:nvSpPr>
              <p:cNvPr id="327" name="Gelijkbenige driehoek 326">
                <a:extLst>
                  <a:ext uri="{FF2B5EF4-FFF2-40B4-BE49-F238E27FC236}">
                    <a16:creationId xmlns:a16="http://schemas.microsoft.com/office/drawing/2014/main" id="{1269196A-FBB3-4033-8FE0-53CDC70708B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sp>
          <p:nvSpPr>
            <p:cNvPr id="297" name="Ovaal 296">
              <a:extLst>
                <a:ext uri="{FF2B5EF4-FFF2-40B4-BE49-F238E27FC236}">
                  <a16:creationId xmlns:a16="http://schemas.microsoft.com/office/drawing/2014/main" id="{D18C0D0B-7E02-4FB8-BDDA-BE3C6566BF4B}"/>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3</a:t>
              </a:r>
            </a:p>
          </p:txBody>
        </p:sp>
        <p:sp>
          <p:nvSpPr>
            <p:cNvPr id="298" name="Rechthoek 297">
              <a:extLst>
                <a:ext uri="{FF2B5EF4-FFF2-40B4-BE49-F238E27FC236}">
                  <a16:creationId xmlns:a16="http://schemas.microsoft.com/office/drawing/2014/main" id="{8E7BDB2B-5647-4D40-98D3-07198233CC2E}"/>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To make sure the logo is kept in it’s original ratio,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and click on the arrow below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Now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‘Fit’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299" name="Groep 298">
              <a:extLst>
                <a:ext uri="{FF2B5EF4-FFF2-40B4-BE49-F238E27FC236}">
                  <a16:creationId xmlns:a16="http://schemas.microsoft.com/office/drawing/2014/main" id="{15A3240E-EE35-4FB3-99DC-F82343C6E6B7}"/>
                </a:ext>
              </a:extLst>
            </p:cNvPr>
            <p:cNvGrpSpPr/>
            <p:nvPr userDrawn="1"/>
          </p:nvGrpSpPr>
          <p:grpSpPr>
            <a:xfrm>
              <a:off x="-3314821" y="5023930"/>
              <a:ext cx="1108877" cy="563933"/>
              <a:chOff x="-3314821" y="3885197"/>
              <a:chExt cx="1108877" cy="563933"/>
            </a:xfrm>
          </p:grpSpPr>
          <p:sp>
            <p:nvSpPr>
              <p:cNvPr id="310" name="Rechthoek 309">
                <a:extLst>
                  <a:ext uri="{FF2B5EF4-FFF2-40B4-BE49-F238E27FC236}">
                    <a16:creationId xmlns:a16="http://schemas.microsoft.com/office/drawing/2014/main" id="{403E852E-811D-4828-AB48-3ECB87A61C4A}"/>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11" name="Rechthoek 310">
                <a:extLst>
                  <a:ext uri="{FF2B5EF4-FFF2-40B4-BE49-F238E27FC236}">
                    <a16:creationId xmlns:a16="http://schemas.microsoft.com/office/drawing/2014/main" id="{06F07495-A45A-4F8B-A7B4-EE222E6A905E}"/>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12" name="Tekstvak 311">
                <a:extLst>
                  <a:ext uri="{FF2B5EF4-FFF2-40B4-BE49-F238E27FC236}">
                    <a16:creationId xmlns:a16="http://schemas.microsoft.com/office/drawing/2014/main" id="{3BE2147D-8C2C-4428-AC44-E8A531FB6272}"/>
                  </a:ext>
                </a:extLst>
              </p:cNvPr>
              <p:cNvSpPr txBox="1"/>
              <p:nvPr userDrawn="1"/>
            </p:nvSpPr>
            <p:spPr>
              <a:xfrm>
                <a:off x="-3069820" y="3949098"/>
                <a:ext cx="794156" cy="137495"/>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Fill</a:t>
                </a:r>
              </a:p>
            </p:txBody>
          </p:sp>
          <p:sp>
            <p:nvSpPr>
              <p:cNvPr id="313" name="Tekstvak 312">
                <a:extLst>
                  <a:ext uri="{FF2B5EF4-FFF2-40B4-BE49-F238E27FC236}">
                    <a16:creationId xmlns:a16="http://schemas.microsoft.com/office/drawing/2014/main" id="{F3E7F278-AD19-4EBE-9A81-78FCF63A279F}"/>
                  </a:ext>
                </a:extLst>
              </p:cNvPr>
              <p:cNvSpPr txBox="1"/>
              <p:nvPr userDrawn="1"/>
            </p:nvSpPr>
            <p:spPr>
              <a:xfrm>
                <a:off x="-3069819" y="4199018"/>
                <a:ext cx="800912" cy="126416"/>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Fit</a:t>
                </a:r>
              </a:p>
            </p:txBody>
          </p:sp>
          <p:sp>
            <p:nvSpPr>
              <p:cNvPr id="314" name="Vrije vorm: vorm 313">
                <a:extLst>
                  <a:ext uri="{FF2B5EF4-FFF2-40B4-BE49-F238E27FC236}">
                    <a16:creationId xmlns:a16="http://schemas.microsoft.com/office/drawing/2014/main" id="{588F9CB8-E0B3-4293-9320-0F201221AB7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1200" cap="all"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nvGrpSpPr>
              <p:cNvPr id="315" name="Groep 314">
                <a:extLst>
                  <a:ext uri="{FF2B5EF4-FFF2-40B4-BE49-F238E27FC236}">
                    <a16:creationId xmlns:a16="http://schemas.microsoft.com/office/drawing/2014/main" id="{CBB60220-8ED5-4086-918C-425A6FE0D149}"/>
                  </a:ext>
                </a:extLst>
              </p:cNvPr>
              <p:cNvGrpSpPr/>
              <p:nvPr userDrawn="1"/>
            </p:nvGrpSpPr>
            <p:grpSpPr>
              <a:xfrm>
                <a:off x="-3254609" y="3946178"/>
                <a:ext cx="184194" cy="143334"/>
                <a:chOff x="6218544" y="2402421"/>
                <a:chExt cx="144156" cy="112178"/>
              </a:xfrm>
            </p:grpSpPr>
            <p:sp>
              <p:nvSpPr>
                <p:cNvPr id="321" name="Rechthoek 320">
                  <a:extLst>
                    <a:ext uri="{FF2B5EF4-FFF2-40B4-BE49-F238E27FC236}">
                      <a16:creationId xmlns:a16="http://schemas.microsoft.com/office/drawing/2014/main" id="{0C226379-EE2C-46F2-817F-24F83C9FE5E7}"/>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22" name="Rechthoek 47">
                  <a:extLst>
                    <a:ext uri="{FF2B5EF4-FFF2-40B4-BE49-F238E27FC236}">
                      <a16:creationId xmlns:a16="http://schemas.microsoft.com/office/drawing/2014/main" id="{D3157D4F-44ED-4268-A9E3-3CAC9AB09E60}"/>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23" name="Rechthoek 47">
                  <a:extLst>
                    <a:ext uri="{FF2B5EF4-FFF2-40B4-BE49-F238E27FC236}">
                      <a16:creationId xmlns:a16="http://schemas.microsoft.com/office/drawing/2014/main" id="{79368786-B198-410F-8E7B-7900C2453FCA}"/>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24" name="Koorde 323">
                  <a:extLst>
                    <a:ext uri="{FF2B5EF4-FFF2-40B4-BE49-F238E27FC236}">
                      <a16:creationId xmlns:a16="http://schemas.microsoft.com/office/drawing/2014/main" id="{D5DFCD1E-CAD6-4DA1-8AE6-3BF5DE629BE9}"/>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grpSp>
            <p:nvGrpSpPr>
              <p:cNvPr id="316" name="Groep 315">
                <a:extLst>
                  <a:ext uri="{FF2B5EF4-FFF2-40B4-BE49-F238E27FC236}">
                    <a16:creationId xmlns:a16="http://schemas.microsoft.com/office/drawing/2014/main" id="{B3592AC4-B94F-4B53-A5D8-80AF8F0FE919}"/>
                  </a:ext>
                </a:extLst>
              </p:cNvPr>
              <p:cNvGrpSpPr/>
              <p:nvPr userDrawn="1"/>
            </p:nvGrpSpPr>
            <p:grpSpPr>
              <a:xfrm>
                <a:off x="-3254609" y="4199853"/>
                <a:ext cx="184194" cy="124747"/>
                <a:chOff x="6218544" y="2636044"/>
                <a:chExt cx="144156" cy="97631"/>
              </a:xfrm>
            </p:grpSpPr>
            <p:sp>
              <p:nvSpPr>
                <p:cNvPr id="317" name="Rechthoek 316">
                  <a:extLst>
                    <a:ext uri="{FF2B5EF4-FFF2-40B4-BE49-F238E27FC236}">
                      <a16:creationId xmlns:a16="http://schemas.microsoft.com/office/drawing/2014/main" id="{939B2BFD-7B8D-4DC4-9446-DAE76FF7FDC0}"/>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18" name="Rechthoek 317">
                  <a:extLst>
                    <a:ext uri="{FF2B5EF4-FFF2-40B4-BE49-F238E27FC236}">
                      <a16:creationId xmlns:a16="http://schemas.microsoft.com/office/drawing/2014/main" id="{0643D01F-D538-44AA-AD0F-B214CB0DD9B8}"/>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19" name="Ovaal 318">
                  <a:extLst>
                    <a:ext uri="{FF2B5EF4-FFF2-40B4-BE49-F238E27FC236}">
                      <a16:creationId xmlns:a16="http://schemas.microsoft.com/office/drawing/2014/main" id="{9E20A746-839B-4170-96A1-CB66111D17B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20" name="Rechthoek 47">
                  <a:extLst>
                    <a:ext uri="{FF2B5EF4-FFF2-40B4-BE49-F238E27FC236}">
                      <a16:creationId xmlns:a16="http://schemas.microsoft.com/office/drawing/2014/main" id="{1ECDD3DB-74B7-4CAD-9E73-EEA625C8BB1E}"/>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grpSp>
        <p:sp>
          <p:nvSpPr>
            <p:cNvPr id="300" name="Rechthoek 299">
              <a:extLst>
                <a:ext uri="{FF2B5EF4-FFF2-40B4-BE49-F238E27FC236}">
                  <a16:creationId xmlns:a16="http://schemas.microsoft.com/office/drawing/2014/main" id="{BC26629B-C513-403B-9868-9C7CD04791B0}"/>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1" i="0" u="none" strike="noStrike" kern="1200" cap="all"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Want to know more?</a:t>
              </a:r>
              <a:br>
                <a:rPr kumimoji="0" lang="en-GB" sz="1200" b="1" i="0" u="none" strike="noStrike" kern="1200" cap="all"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br>
              <a:r>
                <a:rPr kumimoji="0" lang="en-GB" sz="12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Go to the tab</a:t>
              </a:r>
              <a:r>
                <a:rPr kumimoji="0" lang="en-GB" sz="1200" b="1" i="0" u="none" strike="noStrike" kern="1200" cap="all"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 'SLIDEBUILDER’ </a:t>
              </a:r>
              <a:r>
                <a:rPr kumimoji="0" lang="en-GB" sz="12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and click</a:t>
              </a:r>
              <a:br>
                <a:rPr kumimoji="0" lang="en-GB" sz="12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br>
              <a:r>
                <a:rPr kumimoji="0" lang="en-GB" sz="12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on the button </a:t>
              </a:r>
              <a:r>
                <a:rPr kumimoji="0" lang="en-GB" sz="1200" b="1" i="0" u="none" strike="noStrike" kern="1200" cap="all"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nvGrpSpPr>
            <p:cNvPr id="301" name="ICOON_info">
              <a:extLst>
                <a:ext uri="{FF2B5EF4-FFF2-40B4-BE49-F238E27FC236}">
                  <a16:creationId xmlns:a16="http://schemas.microsoft.com/office/drawing/2014/main" id="{E9BDADF9-B4BC-4FEA-8A4E-42A1766460D2}"/>
                </a:ext>
              </a:extLst>
            </p:cNvPr>
            <p:cNvGrpSpPr/>
            <p:nvPr userDrawn="1"/>
          </p:nvGrpSpPr>
          <p:grpSpPr>
            <a:xfrm>
              <a:off x="-376736" y="5595616"/>
              <a:ext cx="283685" cy="283685"/>
              <a:chOff x="-510741" y="5913713"/>
              <a:chExt cx="267555" cy="267555"/>
            </a:xfrm>
          </p:grpSpPr>
          <p:sp>
            <p:nvSpPr>
              <p:cNvPr id="308" name="Ovaal 307">
                <a:extLst>
                  <a:ext uri="{FF2B5EF4-FFF2-40B4-BE49-F238E27FC236}">
                    <a16:creationId xmlns:a16="http://schemas.microsoft.com/office/drawing/2014/main" id="{18D9D2B4-9FF3-44B7-ACDC-1BA544972E90}"/>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1200" cap="all"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309" name="Graphic 163" descr="Informatie">
                <a:extLst>
                  <a:ext uri="{FF2B5EF4-FFF2-40B4-BE49-F238E27FC236}">
                    <a16:creationId xmlns:a16="http://schemas.microsoft.com/office/drawing/2014/main" id="{1B12FC3F-16D8-4B51-AFA7-7CFA093C159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grpSp>
          <p:nvGrpSpPr>
            <p:cNvPr id="302" name="Groep 301">
              <a:extLst>
                <a:ext uri="{FF2B5EF4-FFF2-40B4-BE49-F238E27FC236}">
                  <a16:creationId xmlns:a16="http://schemas.microsoft.com/office/drawing/2014/main" id="{0E10CDEE-B270-4433-B5F2-527D8FC2AA7C}"/>
                </a:ext>
              </a:extLst>
            </p:cNvPr>
            <p:cNvGrpSpPr/>
            <p:nvPr userDrawn="1"/>
          </p:nvGrpSpPr>
          <p:grpSpPr>
            <a:xfrm>
              <a:off x="-938434" y="5904042"/>
              <a:ext cx="627798" cy="576693"/>
              <a:chOff x="-938434" y="4570310"/>
              <a:chExt cx="627798" cy="576693"/>
            </a:xfrm>
          </p:grpSpPr>
          <p:grpSp>
            <p:nvGrpSpPr>
              <p:cNvPr id="303" name="Inspireren">
                <a:extLst>
                  <a:ext uri="{FF2B5EF4-FFF2-40B4-BE49-F238E27FC236}">
                    <a16:creationId xmlns:a16="http://schemas.microsoft.com/office/drawing/2014/main" id="{C8E2562D-26B5-4EC4-8F2D-0E26E6C844C6}"/>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305" name="Freeform 12">
                  <a:extLst>
                    <a:ext uri="{FF2B5EF4-FFF2-40B4-BE49-F238E27FC236}">
                      <a16:creationId xmlns:a16="http://schemas.microsoft.com/office/drawing/2014/main" id="{ADBAFEE9-AEC5-4218-BBC9-B9057521A38C}"/>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Segoe UI Light"/>
                    <a:ea typeface="+mn-ea"/>
                    <a:cs typeface="+mn-cs"/>
                  </a:endParaRPr>
                </a:p>
              </p:txBody>
            </p:sp>
            <p:sp>
              <p:nvSpPr>
                <p:cNvPr id="306" name="Freeform 13">
                  <a:extLst>
                    <a:ext uri="{FF2B5EF4-FFF2-40B4-BE49-F238E27FC236}">
                      <a16:creationId xmlns:a16="http://schemas.microsoft.com/office/drawing/2014/main" id="{EF96FFE8-C189-4F79-A98F-38B390BB12EA}"/>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Segoe UI Light"/>
                    <a:ea typeface="+mn-ea"/>
                    <a:cs typeface="+mn-cs"/>
                  </a:endParaRPr>
                </a:p>
              </p:txBody>
            </p:sp>
            <p:sp>
              <p:nvSpPr>
                <p:cNvPr id="307" name="Freeform 14">
                  <a:extLst>
                    <a:ext uri="{FF2B5EF4-FFF2-40B4-BE49-F238E27FC236}">
                      <a16:creationId xmlns:a16="http://schemas.microsoft.com/office/drawing/2014/main" id="{BD3CBA89-12DE-4BB1-A650-5BC6359984E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Segoe UI Light"/>
                    <a:ea typeface="+mn-ea"/>
                    <a:cs typeface="+mn-cs"/>
                  </a:endParaRPr>
                </a:p>
              </p:txBody>
            </p:sp>
          </p:grpSp>
          <p:sp>
            <p:nvSpPr>
              <p:cNvPr id="304" name="Tekstvak 303">
                <a:extLst>
                  <a:ext uri="{FF2B5EF4-FFF2-40B4-BE49-F238E27FC236}">
                    <a16:creationId xmlns:a16="http://schemas.microsoft.com/office/drawing/2014/main" id="{5868AE25-6932-42BC-9594-B9587E680FA9}"/>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6" name="Groep 15">
            <a:extLst>
              <a:ext uri="{FF2B5EF4-FFF2-40B4-BE49-F238E27FC236}">
                <a16:creationId xmlns:a16="http://schemas.microsoft.com/office/drawing/2014/main" id="{790FBA07-2516-41A6-9083-35CEF7B573B6}"/>
              </a:ext>
            </a:extLst>
          </p:cNvPr>
          <p:cNvGrpSpPr/>
          <p:nvPr userDrawn="1"/>
        </p:nvGrpSpPr>
        <p:grpSpPr>
          <a:xfrm>
            <a:off x="-3786437" y="0"/>
            <a:ext cx="3693386" cy="3307319"/>
            <a:chOff x="-3786437" y="0"/>
            <a:chExt cx="3693386" cy="3307319"/>
          </a:xfrm>
        </p:grpSpPr>
        <p:sp>
          <p:nvSpPr>
            <p:cNvPr id="215" name="Rechthoek 214">
              <a:extLst>
                <a:ext uri="{FF2B5EF4-FFF2-40B4-BE49-F238E27FC236}">
                  <a16:creationId xmlns:a16="http://schemas.microsoft.com/office/drawing/2014/main" id="{6C549096-BF98-472B-9812-C711D6CDAE1B}"/>
                </a:ext>
              </a:extLst>
            </p:cNvPr>
            <p:cNvSpPr/>
            <p:nvPr userDrawn="1"/>
          </p:nvSpPr>
          <p:spPr>
            <a:xfrm>
              <a:off x="-3786165" y="0"/>
              <a:ext cx="3593091" cy="330731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1200" cap="all" spc="0" normalizeH="0" baseline="0" noProof="0" dirty="0">
                  <a:ln>
                    <a:noFill/>
                  </a:ln>
                  <a:solidFill>
                    <a:srgbClr val="9E7A3A"/>
                  </a:solidFill>
                  <a:effectLst/>
                  <a:uLnTx/>
                  <a:uFillTx/>
                  <a:latin typeface="Calibri" panose="020F0502020204030204" pitchFamily="34" charset="0"/>
                  <a:ea typeface="+mn-ea"/>
                  <a:cs typeface="Calibri" panose="020F0502020204030204" pitchFamily="34" charset="0"/>
                </a:rPr>
                <a:t>Choosing text levels</a:t>
              </a:r>
            </a:p>
          </p:txBody>
        </p:sp>
        <p:sp>
          <p:nvSpPr>
            <p:cNvPr id="216" name="Ovaal 215">
              <a:extLst>
                <a:ext uri="{FF2B5EF4-FFF2-40B4-BE49-F238E27FC236}">
                  <a16:creationId xmlns:a16="http://schemas.microsoft.com/office/drawing/2014/main" id="{31223293-ACA8-4CCF-91B2-B87E455C7192}"/>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1</a:t>
              </a:r>
            </a:p>
          </p:txBody>
        </p:sp>
        <p:sp>
          <p:nvSpPr>
            <p:cNvPr id="217" name="Rechthoek 216">
              <a:extLst>
                <a:ext uri="{FF2B5EF4-FFF2-40B4-BE49-F238E27FC236}">
                  <a16:creationId xmlns:a16="http://schemas.microsoft.com/office/drawing/2014/main" id="{E312050C-9C5B-49EF-8A98-EF0813F36B3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1" u="none" strike="noStrike" kern="1200" cap="all" spc="0" normalizeH="0" baseline="0" noProof="0" dirty="0">
                  <a:ln>
                    <a:noFill/>
                  </a:ln>
                  <a:solidFill>
                    <a:srgbClr val="41423C"/>
                  </a:solidFill>
                  <a:effectLst/>
                  <a:uLnTx/>
                  <a:uFillTx/>
                  <a:latin typeface="Calibri" panose="020F0502020204030204"/>
                  <a:ea typeface="+mn-ea"/>
                  <a:cs typeface="+mn-cs"/>
                </a:rPr>
                <a:t>quote</a:t>
              </a:r>
            </a:p>
          </p:txBody>
        </p:sp>
        <p:sp>
          <p:nvSpPr>
            <p:cNvPr id="218" name="Ovaal 217">
              <a:extLst>
                <a:ext uri="{FF2B5EF4-FFF2-40B4-BE49-F238E27FC236}">
                  <a16:creationId xmlns:a16="http://schemas.microsoft.com/office/drawing/2014/main" id="{148787DD-FA85-4C45-9913-C4DC034D3E69}"/>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2</a:t>
              </a:r>
            </a:p>
          </p:txBody>
        </p:sp>
        <p:sp>
          <p:nvSpPr>
            <p:cNvPr id="219" name="Rechthoek 218">
              <a:extLst>
                <a:ext uri="{FF2B5EF4-FFF2-40B4-BE49-F238E27FC236}">
                  <a16:creationId xmlns:a16="http://schemas.microsoft.com/office/drawing/2014/main" id="{FCEDBC41-958F-4CF2-831E-53286912D286}"/>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Choose from:</a:t>
              </a:r>
            </a:p>
          </p:txBody>
        </p:sp>
        <p:sp>
          <p:nvSpPr>
            <p:cNvPr id="220" name="Rechthoek 219">
              <a:extLst>
                <a:ext uri="{FF2B5EF4-FFF2-40B4-BE49-F238E27FC236}">
                  <a16:creationId xmlns:a16="http://schemas.microsoft.com/office/drawing/2014/main" id="{C234C7F2-1EBF-419F-80B4-7D8E4920965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177800" marR="0" lvl="1" indent="0" algn="l" defTabSz="914400" rtl="0" eaLnBrk="1" fontAlgn="auto" latinLnBrk="0" hangingPunct="1">
                <a:lnSpc>
                  <a:spcPct val="90000"/>
                </a:lnSpc>
                <a:spcBef>
                  <a:spcPts val="600"/>
                </a:spcBef>
                <a:spcAft>
                  <a:spcPts val="600"/>
                </a:spcAft>
                <a:buClr>
                  <a:srgbClr val="9E7A3A"/>
                </a:buClr>
                <a:buSzTx/>
                <a:buFontTx/>
                <a:buNone/>
                <a:tabLst/>
                <a:defRPr/>
              </a:pPr>
              <a:r>
                <a:rPr kumimoji="0" lang="en-GB" sz="1600" b="0" i="0" u="none" strike="noStrike" kern="1200" cap="none" spc="0" normalizeH="0" baseline="0" noProof="0" dirty="0">
                  <a:ln>
                    <a:noFill/>
                  </a:ln>
                  <a:solidFill>
                    <a:srgbClr val="41423C"/>
                  </a:solidFill>
                  <a:effectLst/>
                  <a:uLnTx/>
                  <a:uFillTx/>
                  <a:latin typeface="Calibri" panose="020F0502020204030204"/>
                  <a:ea typeface="+mn-ea"/>
                  <a:cs typeface="+mn-cs"/>
                </a:rPr>
                <a:t>- Name </a:t>
              </a:r>
            </a:p>
          </p:txBody>
        </p:sp>
        <p:grpSp>
          <p:nvGrpSpPr>
            <p:cNvPr id="237" name="VOORBEELD">
              <a:extLst>
                <a:ext uri="{FF2B5EF4-FFF2-40B4-BE49-F238E27FC236}">
                  <a16:creationId xmlns:a16="http://schemas.microsoft.com/office/drawing/2014/main" id="{B390554F-5807-42BB-BD54-6A3724340C55}"/>
                </a:ext>
              </a:extLst>
            </p:cNvPr>
            <p:cNvGrpSpPr/>
            <p:nvPr userDrawn="1"/>
          </p:nvGrpSpPr>
          <p:grpSpPr>
            <a:xfrm>
              <a:off x="-3605171" y="458674"/>
              <a:ext cx="3234311" cy="558875"/>
              <a:chOff x="-3605171" y="458674"/>
              <a:chExt cx="3234311" cy="558875"/>
            </a:xfrm>
          </p:grpSpPr>
          <p:sp>
            <p:nvSpPr>
              <p:cNvPr id="244" name="Rechthoek 243">
                <a:extLst>
                  <a:ext uri="{FF2B5EF4-FFF2-40B4-BE49-F238E27FC236}">
                    <a16:creationId xmlns:a16="http://schemas.microsoft.com/office/drawing/2014/main" id="{17FC1B64-D09C-42F5-990E-C2D835983A1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Home</a:t>
                </a:r>
              </a:p>
            </p:txBody>
          </p:sp>
          <p:sp>
            <p:nvSpPr>
              <p:cNvPr id="245" name="Rechthoek 244">
                <a:extLst>
                  <a:ext uri="{FF2B5EF4-FFF2-40B4-BE49-F238E27FC236}">
                    <a16:creationId xmlns:a16="http://schemas.microsoft.com/office/drawing/2014/main" id="{466DD470-B545-48BC-917A-A66093847F3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nvGrpSpPr>
              <p:cNvPr id="246" name="Groep 245">
                <a:extLst>
                  <a:ext uri="{FF2B5EF4-FFF2-40B4-BE49-F238E27FC236}">
                    <a16:creationId xmlns:a16="http://schemas.microsoft.com/office/drawing/2014/main" id="{202CAB4B-4A35-4D82-9AFF-3D906E0F1C7E}"/>
                  </a:ext>
                </a:extLst>
              </p:cNvPr>
              <p:cNvGrpSpPr/>
              <p:nvPr userDrawn="1"/>
            </p:nvGrpSpPr>
            <p:grpSpPr>
              <a:xfrm>
                <a:off x="-3386247" y="830871"/>
                <a:ext cx="139423" cy="109566"/>
                <a:chOff x="-2866744" y="827071"/>
                <a:chExt cx="168701" cy="132575"/>
              </a:xfrm>
            </p:grpSpPr>
            <p:grpSp>
              <p:nvGrpSpPr>
                <p:cNvPr id="277" name="Groep 276">
                  <a:extLst>
                    <a:ext uri="{FF2B5EF4-FFF2-40B4-BE49-F238E27FC236}">
                      <a16:creationId xmlns:a16="http://schemas.microsoft.com/office/drawing/2014/main" id="{1D8EFFEB-37CB-405C-BAF1-1F0328FC4F65}"/>
                    </a:ext>
                  </a:extLst>
                </p:cNvPr>
                <p:cNvGrpSpPr/>
                <p:nvPr userDrawn="1"/>
              </p:nvGrpSpPr>
              <p:grpSpPr>
                <a:xfrm>
                  <a:off x="-2866744" y="827071"/>
                  <a:ext cx="168701" cy="132575"/>
                  <a:chOff x="-2866744" y="827071"/>
                  <a:chExt cx="168701" cy="132575"/>
                </a:xfrm>
              </p:grpSpPr>
              <p:cxnSp>
                <p:nvCxnSpPr>
                  <p:cNvPr id="279" name="Rechte verbindingslijn 278">
                    <a:extLst>
                      <a:ext uri="{FF2B5EF4-FFF2-40B4-BE49-F238E27FC236}">
                        <a16:creationId xmlns:a16="http://schemas.microsoft.com/office/drawing/2014/main" id="{F9017564-7512-44A3-8DD7-EBA1C8F761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80" name="Rechte verbindingslijn 279">
                    <a:extLst>
                      <a:ext uri="{FF2B5EF4-FFF2-40B4-BE49-F238E27FC236}">
                        <a16:creationId xmlns:a16="http://schemas.microsoft.com/office/drawing/2014/main" id="{544A5054-A802-4345-88E8-8E2981D85BD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81" name="Rechte verbindingslijn 280">
                    <a:extLst>
                      <a:ext uri="{FF2B5EF4-FFF2-40B4-BE49-F238E27FC236}">
                        <a16:creationId xmlns:a16="http://schemas.microsoft.com/office/drawing/2014/main" id="{97908AA9-177B-446B-8A97-8E5175EC0C7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82" name="Rechte verbindingslijn 281">
                    <a:extLst>
                      <a:ext uri="{FF2B5EF4-FFF2-40B4-BE49-F238E27FC236}">
                        <a16:creationId xmlns:a16="http://schemas.microsoft.com/office/drawing/2014/main" id="{BB8E4E5E-0138-45BD-BDA6-195A875EE9F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83" name="Rechte verbindingslijn 282">
                    <a:extLst>
                      <a:ext uri="{FF2B5EF4-FFF2-40B4-BE49-F238E27FC236}">
                        <a16:creationId xmlns:a16="http://schemas.microsoft.com/office/drawing/2014/main" id="{9D08B165-5ADA-485A-9A9C-C7B8E2396B7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78" name="Pijl: rechts 277">
                  <a:extLst>
                    <a:ext uri="{FF2B5EF4-FFF2-40B4-BE49-F238E27FC236}">
                      <a16:creationId xmlns:a16="http://schemas.microsoft.com/office/drawing/2014/main" id="{9ED76162-29E2-466E-91C8-FA033B8D9C2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grpSp>
            <p:nvGrpSpPr>
              <p:cNvPr id="247" name="Groep 246">
                <a:extLst>
                  <a:ext uri="{FF2B5EF4-FFF2-40B4-BE49-F238E27FC236}">
                    <a16:creationId xmlns:a16="http://schemas.microsoft.com/office/drawing/2014/main" id="{9D0E85FE-7E45-43E0-B392-7685CFB82611}"/>
                  </a:ext>
                </a:extLst>
              </p:cNvPr>
              <p:cNvGrpSpPr/>
              <p:nvPr userDrawn="1"/>
            </p:nvGrpSpPr>
            <p:grpSpPr>
              <a:xfrm>
                <a:off x="-3605171" y="830871"/>
                <a:ext cx="139423" cy="109566"/>
                <a:chOff x="-2866744" y="518074"/>
                <a:chExt cx="168701" cy="132575"/>
              </a:xfrm>
            </p:grpSpPr>
            <p:grpSp>
              <p:nvGrpSpPr>
                <p:cNvPr id="270" name="Groep 269">
                  <a:extLst>
                    <a:ext uri="{FF2B5EF4-FFF2-40B4-BE49-F238E27FC236}">
                      <a16:creationId xmlns:a16="http://schemas.microsoft.com/office/drawing/2014/main" id="{4BC71529-8BD9-4812-8AFD-3AAD782B0524}"/>
                    </a:ext>
                  </a:extLst>
                </p:cNvPr>
                <p:cNvGrpSpPr/>
                <p:nvPr userDrawn="1"/>
              </p:nvGrpSpPr>
              <p:grpSpPr>
                <a:xfrm>
                  <a:off x="-2866744" y="518074"/>
                  <a:ext cx="168701" cy="132575"/>
                  <a:chOff x="-2866744" y="518074"/>
                  <a:chExt cx="168701" cy="132575"/>
                </a:xfrm>
              </p:grpSpPr>
              <p:cxnSp>
                <p:nvCxnSpPr>
                  <p:cNvPr id="272" name="Rechte verbindingslijn 271">
                    <a:extLst>
                      <a:ext uri="{FF2B5EF4-FFF2-40B4-BE49-F238E27FC236}">
                        <a16:creationId xmlns:a16="http://schemas.microsoft.com/office/drawing/2014/main" id="{AF43ED58-A2B0-45B9-969B-50A0BB40CBF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73" name="Rechte verbindingslijn 272">
                    <a:extLst>
                      <a:ext uri="{FF2B5EF4-FFF2-40B4-BE49-F238E27FC236}">
                        <a16:creationId xmlns:a16="http://schemas.microsoft.com/office/drawing/2014/main" id="{7DDB58E4-44EA-41B3-8D1E-070CE60396B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74" name="Rechte verbindingslijn 273">
                    <a:extLst>
                      <a:ext uri="{FF2B5EF4-FFF2-40B4-BE49-F238E27FC236}">
                        <a16:creationId xmlns:a16="http://schemas.microsoft.com/office/drawing/2014/main" id="{01DCE64E-FB7B-4E3F-8C3B-C49F2058336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75" name="Rechte verbindingslijn 274">
                    <a:extLst>
                      <a:ext uri="{FF2B5EF4-FFF2-40B4-BE49-F238E27FC236}">
                        <a16:creationId xmlns:a16="http://schemas.microsoft.com/office/drawing/2014/main" id="{2C8887C7-D3F1-4C1E-9E71-A3B53CA3006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76" name="Rechte verbindingslijn 275">
                    <a:extLst>
                      <a:ext uri="{FF2B5EF4-FFF2-40B4-BE49-F238E27FC236}">
                        <a16:creationId xmlns:a16="http://schemas.microsoft.com/office/drawing/2014/main" id="{55D822E8-0FB6-4EC7-95EB-F489665819D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71" name="Pijl: rechts 270">
                  <a:extLst>
                    <a:ext uri="{FF2B5EF4-FFF2-40B4-BE49-F238E27FC236}">
                      <a16:creationId xmlns:a16="http://schemas.microsoft.com/office/drawing/2014/main" id="{1AF5C930-1DDD-4CEF-AB70-B46A19E983B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cxnSp>
            <p:nvCxnSpPr>
              <p:cNvPr id="248" name="Rechte verbindingslijn 247">
                <a:extLst>
                  <a:ext uri="{FF2B5EF4-FFF2-40B4-BE49-F238E27FC236}">
                    <a16:creationId xmlns:a16="http://schemas.microsoft.com/office/drawing/2014/main" id="{E7E6850E-EE25-4A73-BA18-2FC750520FFF}"/>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49" name="Rechte verbindingslijn 248">
                <a:extLst>
                  <a:ext uri="{FF2B5EF4-FFF2-40B4-BE49-F238E27FC236}">
                    <a16:creationId xmlns:a16="http://schemas.microsoft.com/office/drawing/2014/main" id="{B053534A-AEC3-4270-A53E-6284EF4D7D0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50" name="Rechthoek 249">
                <a:extLst>
                  <a:ext uri="{FF2B5EF4-FFF2-40B4-BE49-F238E27FC236}">
                    <a16:creationId xmlns:a16="http://schemas.microsoft.com/office/drawing/2014/main" id="{A5A7472B-B210-407C-9CF0-74B9D8DC87F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Text level up</a:t>
                </a:r>
              </a:p>
            </p:txBody>
          </p:sp>
          <p:sp>
            <p:nvSpPr>
              <p:cNvPr id="251" name="Rechthoek 250">
                <a:extLst>
                  <a:ext uri="{FF2B5EF4-FFF2-40B4-BE49-F238E27FC236}">
                    <a16:creationId xmlns:a16="http://schemas.microsoft.com/office/drawing/2014/main" id="{C78FB977-F6D8-4B97-A9FD-30617E03B3E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Text level down</a:t>
                </a:r>
              </a:p>
            </p:txBody>
          </p:sp>
          <p:grpSp>
            <p:nvGrpSpPr>
              <p:cNvPr id="252" name="Groep 251">
                <a:extLst>
                  <a:ext uri="{FF2B5EF4-FFF2-40B4-BE49-F238E27FC236}">
                    <a16:creationId xmlns:a16="http://schemas.microsoft.com/office/drawing/2014/main" id="{DDB322E1-9825-4076-9ABB-479CEECC47E5}"/>
                  </a:ext>
                </a:extLst>
              </p:cNvPr>
              <p:cNvGrpSpPr/>
              <p:nvPr userDrawn="1"/>
            </p:nvGrpSpPr>
            <p:grpSpPr>
              <a:xfrm>
                <a:off x="-2916763" y="769168"/>
                <a:ext cx="268738" cy="248381"/>
                <a:chOff x="-2916763" y="769168"/>
                <a:chExt cx="268738" cy="248381"/>
              </a:xfrm>
            </p:grpSpPr>
            <p:sp>
              <p:nvSpPr>
                <p:cNvPr id="262" name="Rechthoek 261">
                  <a:extLst>
                    <a:ext uri="{FF2B5EF4-FFF2-40B4-BE49-F238E27FC236}">
                      <a16:creationId xmlns:a16="http://schemas.microsoft.com/office/drawing/2014/main" id="{B1241F21-12AC-433A-9402-8682A846A78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nvGrpSpPr>
                <p:cNvPr id="263" name="Groep 262">
                  <a:extLst>
                    <a:ext uri="{FF2B5EF4-FFF2-40B4-BE49-F238E27FC236}">
                      <a16:creationId xmlns:a16="http://schemas.microsoft.com/office/drawing/2014/main" id="{20A83561-94B7-4244-A40C-E3E9901D092E}"/>
                    </a:ext>
                  </a:extLst>
                </p:cNvPr>
                <p:cNvGrpSpPr/>
                <p:nvPr userDrawn="1"/>
              </p:nvGrpSpPr>
              <p:grpSpPr>
                <a:xfrm>
                  <a:off x="-2866744" y="827071"/>
                  <a:ext cx="168701" cy="132575"/>
                  <a:chOff x="-2866744" y="827071"/>
                  <a:chExt cx="168701" cy="132575"/>
                </a:xfrm>
              </p:grpSpPr>
              <p:cxnSp>
                <p:nvCxnSpPr>
                  <p:cNvPr id="265" name="Rechte verbindingslijn 264">
                    <a:extLst>
                      <a:ext uri="{FF2B5EF4-FFF2-40B4-BE49-F238E27FC236}">
                        <a16:creationId xmlns:a16="http://schemas.microsoft.com/office/drawing/2014/main" id="{39279863-A651-4219-AE57-28DCBD19BAA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66" name="Rechte verbindingslijn 265">
                    <a:extLst>
                      <a:ext uri="{FF2B5EF4-FFF2-40B4-BE49-F238E27FC236}">
                        <a16:creationId xmlns:a16="http://schemas.microsoft.com/office/drawing/2014/main" id="{4DB34125-6967-4C5F-B22B-DE867D38EE9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67" name="Rechte verbindingslijn 266">
                    <a:extLst>
                      <a:ext uri="{FF2B5EF4-FFF2-40B4-BE49-F238E27FC236}">
                        <a16:creationId xmlns:a16="http://schemas.microsoft.com/office/drawing/2014/main" id="{251BA2DB-F432-41AF-ADA0-26F72588564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68" name="Rechte verbindingslijn 267">
                    <a:extLst>
                      <a:ext uri="{FF2B5EF4-FFF2-40B4-BE49-F238E27FC236}">
                        <a16:creationId xmlns:a16="http://schemas.microsoft.com/office/drawing/2014/main" id="{59D1E215-0AD3-48E0-A32D-3EA6D88C86B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69" name="Rechte verbindingslijn 268">
                    <a:extLst>
                      <a:ext uri="{FF2B5EF4-FFF2-40B4-BE49-F238E27FC236}">
                        <a16:creationId xmlns:a16="http://schemas.microsoft.com/office/drawing/2014/main" id="{1FBAB0C1-7CF9-495A-8147-D688152D2C4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64" name="Pijl: rechts 263">
                  <a:extLst>
                    <a:ext uri="{FF2B5EF4-FFF2-40B4-BE49-F238E27FC236}">
                      <a16:creationId xmlns:a16="http://schemas.microsoft.com/office/drawing/2014/main" id="{57F8290B-1C60-4979-AE7B-59E9EF6C442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grpSp>
            <p:nvGrpSpPr>
              <p:cNvPr id="253" name="Groep 252">
                <a:extLst>
                  <a:ext uri="{FF2B5EF4-FFF2-40B4-BE49-F238E27FC236}">
                    <a16:creationId xmlns:a16="http://schemas.microsoft.com/office/drawing/2014/main" id="{7A3ECFBD-BB6A-497F-95B8-FA0B1CBAAC69}"/>
                  </a:ext>
                </a:extLst>
              </p:cNvPr>
              <p:cNvGrpSpPr/>
              <p:nvPr userDrawn="1"/>
            </p:nvGrpSpPr>
            <p:grpSpPr>
              <a:xfrm>
                <a:off x="-2916763" y="460171"/>
                <a:ext cx="268738" cy="248381"/>
                <a:chOff x="-2916763" y="460171"/>
                <a:chExt cx="268738" cy="248381"/>
              </a:xfrm>
            </p:grpSpPr>
            <p:sp>
              <p:nvSpPr>
                <p:cNvPr id="254" name="Rechthoek 253">
                  <a:extLst>
                    <a:ext uri="{FF2B5EF4-FFF2-40B4-BE49-F238E27FC236}">
                      <a16:creationId xmlns:a16="http://schemas.microsoft.com/office/drawing/2014/main" id="{9BCD3278-E668-4239-9603-D309864EE47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nvGrpSpPr>
                <p:cNvPr id="255" name="Groep 254">
                  <a:extLst>
                    <a:ext uri="{FF2B5EF4-FFF2-40B4-BE49-F238E27FC236}">
                      <a16:creationId xmlns:a16="http://schemas.microsoft.com/office/drawing/2014/main" id="{F0F3FF4A-8151-4B9A-AEBC-1635CC145592}"/>
                    </a:ext>
                  </a:extLst>
                </p:cNvPr>
                <p:cNvGrpSpPr/>
                <p:nvPr userDrawn="1"/>
              </p:nvGrpSpPr>
              <p:grpSpPr>
                <a:xfrm>
                  <a:off x="-2866744" y="518074"/>
                  <a:ext cx="168701" cy="132575"/>
                  <a:chOff x="-2866744" y="518074"/>
                  <a:chExt cx="168701" cy="132575"/>
                </a:xfrm>
              </p:grpSpPr>
              <p:cxnSp>
                <p:nvCxnSpPr>
                  <p:cNvPr id="257" name="Rechte verbindingslijn 256">
                    <a:extLst>
                      <a:ext uri="{FF2B5EF4-FFF2-40B4-BE49-F238E27FC236}">
                        <a16:creationId xmlns:a16="http://schemas.microsoft.com/office/drawing/2014/main" id="{39A212AA-AB60-43EF-844B-3B262C78705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58" name="Rechte verbindingslijn 257">
                    <a:extLst>
                      <a:ext uri="{FF2B5EF4-FFF2-40B4-BE49-F238E27FC236}">
                        <a16:creationId xmlns:a16="http://schemas.microsoft.com/office/drawing/2014/main" id="{FE384506-7913-454E-8EF1-8B9B5EC1BB8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59" name="Rechte verbindingslijn 258">
                    <a:extLst>
                      <a:ext uri="{FF2B5EF4-FFF2-40B4-BE49-F238E27FC236}">
                        <a16:creationId xmlns:a16="http://schemas.microsoft.com/office/drawing/2014/main" id="{8F204DE3-9966-4D04-8A43-27AB4DE5F22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60" name="Rechte verbindingslijn 259">
                    <a:extLst>
                      <a:ext uri="{FF2B5EF4-FFF2-40B4-BE49-F238E27FC236}">
                        <a16:creationId xmlns:a16="http://schemas.microsoft.com/office/drawing/2014/main" id="{CD4DE038-3CD1-4359-BC1C-AA239801C20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1" name="Rechte verbindingslijn 260">
                    <a:extLst>
                      <a:ext uri="{FF2B5EF4-FFF2-40B4-BE49-F238E27FC236}">
                        <a16:creationId xmlns:a16="http://schemas.microsoft.com/office/drawing/2014/main" id="{8D5D0D77-100A-46FD-9AF8-E9E8D1F0DF8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56" name="Pijl: rechts 255">
                  <a:extLst>
                    <a:ext uri="{FF2B5EF4-FFF2-40B4-BE49-F238E27FC236}">
                      <a16:creationId xmlns:a16="http://schemas.microsoft.com/office/drawing/2014/main" id="{82AA67AE-F65E-4AE5-8ACE-8D9AC955AC8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grpSp>
        <p:grpSp>
          <p:nvGrpSpPr>
            <p:cNvPr id="15" name="Groep 14">
              <a:extLst>
                <a:ext uri="{FF2B5EF4-FFF2-40B4-BE49-F238E27FC236}">
                  <a16:creationId xmlns:a16="http://schemas.microsoft.com/office/drawing/2014/main" id="{E3593E24-509C-4D0E-9613-A407B06FDF25}"/>
                </a:ext>
              </a:extLst>
            </p:cNvPr>
            <p:cNvGrpSpPr/>
            <p:nvPr userDrawn="1"/>
          </p:nvGrpSpPr>
          <p:grpSpPr>
            <a:xfrm>
              <a:off x="-3786437" y="2348156"/>
              <a:ext cx="3693386" cy="959163"/>
              <a:chOff x="-3786437" y="4400186"/>
              <a:chExt cx="3693386" cy="959163"/>
            </a:xfrm>
          </p:grpSpPr>
          <p:sp>
            <p:nvSpPr>
              <p:cNvPr id="235" name="Rechthoek 234">
                <a:extLst>
                  <a:ext uri="{FF2B5EF4-FFF2-40B4-BE49-F238E27FC236}">
                    <a16:creationId xmlns:a16="http://schemas.microsoft.com/office/drawing/2014/main" id="{E5F04B41-AC99-483C-B4D4-9DD54CB88A98}"/>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1" i="0" u="none" strike="noStrike" kern="1200" cap="all"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Want to know more?</a:t>
                </a:r>
                <a:br>
                  <a:rPr kumimoji="0" lang="en-GB" sz="1200" b="1" i="0" u="none" strike="noStrike" kern="1200" cap="all"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br>
                <a:r>
                  <a:rPr kumimoji="0" lang="en-GB" sz="12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Go to the tab</a:t>
                </a:r>
                <a:r>
                  <a:rPr kumimoji="0" lang="en-GB" sz="1200" b="1" i="0" u="none" strike="noStrike" kern="1200" cap="all"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 'SLIDEBUILDER’ </a:t>
                </a:r>
                <a:r>
                  <a:rPr kumimoji="0" lang="en-GB" sz="12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and click</a:t>
                </a:r>
                <a:br>
                  <a:rPr kumimoji="0" lang="en-GB" sz="12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br>
                <a:r>
                  <a:rPr kumimoji="0" lang="en-GB" sz="12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on the button </a:t>
                </a:r>
                <a:r>
                  <a:rPr kumimoji="0" lang="en-GB" sz="1200" b="1" i="0" u="none" strike="noStrike" kern="1200" cap="all"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nvGrpSpPr>
              <p:cNvPr id="236" name="ICOON_info">
                <a:extLst>
                  <a:ext uri="{FF2B5EF4-FFF2-40B4-BE49-F238E27FC236}">
                    <a16:creationId xmlns:a16="http://schemas.microsoft.com/office/drawing/2014/main" id="{883A8D42-6800-4048-89A6-9136588A344E}"/>
                  </a:ext>
                </a:extLst>
              </p:cNvPr>
              <p:cNvGrpSpPr/>
              <p:nvPr userDrawn="1"/>
            </p:nvGrpSpPr>
            <p:grpSpPr>
              <a:xfrm>
                <a:off x="-376736" y="4400186"/>
                <a:ext cx="283685" cy="283685"/>
                <a:chOff x="-510741" y="5913713"/>
                <a:chExt cx="267555" cy="267555"/>
              </a:xfrm>
            </p:grpSpPr>
            <p:sp>
              <p:nvSpPr>
                <p:cNvPr id="284" name="Ovaal 283">
                  <a:extLst>
                    <a:ext uri="{FF2B5EF4-FFF2-40B4-BE49-F238E27FC236}">
                      <a16:creationId xmlns:a16="http://schemas.microsoft.com/office/drawing/2014/main" id="{8AAAD908-9DEC-425C-ABDC-AE0C3730D700}"/>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1200" cap="all"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85" name="Graphic 163" descr="Informatie">
                  <a:extLst>
                    <a:ext uri="{FF2B5EF4-FFF2-40B4-BE49-F238E27FC236}">
                      <a16:creationId xmlns:a16="http://schemas.microsoft.com/office/drawing/2014/main" id="{6E008B98-60EF-476C-A054-9F47C631429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grpSp>
            <p:nvGrpSpPr>
              <p:cNvPr id="238" name="Groep 237">
                <a:extLst>
                  <a:ext uri="{FF2B5EF4-FFF2-40B4-BE49-F238E27FC236}">
                    <a16:creationId xmlns:a16="http://schemas.microsoft.com/office/drawing/2014/main" id="{D44EC2D9-ED6B-499F-8779-DD8C7A16C914}"/>
                  </a:ext>
                </a:extLst>
              </p:cNvPr>
              <p:cNvGrpSpPr/>
              <p:nvPr userDrawn="1"/>
            </p:nvGrpSpPr>
            <p:grpSpPr>
              <a:xfrm>
                <a:off x="-938434" y="4663037"/>
                <a:ext cx="627798" cy="576693"/>
                <a:chOff x="-1753862" y="6112775"/>
                <a:chExt cx="759635" cy="697798"/>
              </a:xfrm>
            </p:grpSpPr>
            <p:grpSp>
              <p:nvGrpSpPr>
                <p:cNvPr id="239" name="Inspireren">
                  <a:extLst>
                    <a:ext uri="{FF2B5EF4-FFF2-40B4-BE49-F238E27FC236}">
                      <a16:creationId xmlns:a16="http://schemas.microsoft.com/office/drawing/2014/main" id="{A8A2032D-1CC2-4894-8D81-72A668943A08}"/>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241" name="Freeform 12">
                    <a:extLst>
                      <a:ext uri="{FF2B5EF4-FFF2-40B4-BE49-F238E27FC236}">
                        <a16:creationId xmlns:a16="http://schemas.microsoft.com/office/drawing/2014/main" id="{9372A965-38C8-4BAB-85C9-A18E1A087291}"/>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Segoe UI Light"/>
                      <a:ea typeface="+mn-ea"/>
                      <a:cs typeface="+mn-cs"/>
                    </a:endParaRPr>
                  </a:p>
                </p:txBody>
              </p:sp>
              <p:sp>
                <p:nvSpPr>
                  <p:cNvPr id="242" name="Freeform 13">
                    <a:extLst>
                      <a:ext uri="{FF2B5EF4-FFF2-40B4-BE49-F238E27FC236}">
                        <a16:creationId xmlns:a16="http://schemas.microsoft.com/office/drawing/2014/main" id="{811060C0-B6AA-4884-B31B-AF2F114E21C8}"/>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Segoe UI Light"/>
                      <a:ea typeface="+mn-ea"/>
                      <a:cs typeface="+mn-cs"/>
                    </a:endParaRPr>
                  </a:p>
                </p:txBody>
              </p:sp>
              <p:sp>
                <p:nvSpPr>
                  <p:cNvPr id="243" name="Freeform 14">
                    <a:extLst>
                      <a:ext uri="{FF2B5EF4-FFF2-40B4-BE49-F238E27FC236}">
                        <a16:creationId xmlns:a16="http://schemas.microsoft.com/office/drawing/2014/main" id="{B10F63C8-6691-4AAB-88D3-4936A8108086}"/>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Segoe UI Light"/>
                      <a:ea typeface="+mn-ea"/>
                      <a:cs typeface="+mn-cs"/>
                    </a:endParaRPr>
                  </a:p>
                </p:txBody>
              </p:sp>
            </p:grpSp>
            <p:sp>
              <p:nvSpPr>
                <p:cNvPr id="240" name="Tekstvak 239">
                  <a:extLst>
                    <a:ext uri="{FF2B5EF4-FFF2-40B4-BE49-F238E27FC236}">
                      <a16:creationId xmlns:a16="http://schemas.microsoft.com/office/drawing/2014/main" id="{CFFEE93A-CDC8-4358-A8BD-234BEB8BF3F6}"/>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sp>
        <p:nvSpPr>
          <p:cNvPr id="7" name="Rechthoek: afgeronde hoeken 6">
            <a:extLst>
              <a:ext uri="{FF2B5EF4-FFF2-40B4-BE49-F238E27FC236}">
                <a16:creationId xmlns:a16="http://schemas.microsoft.com/office/drawing/2014/main" id="{7D3AA19E-3DC8-4556-BC42-05B65FEB6237}"/>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all" spc="0" normalizeH="0" baseline="0" noProof="0" dirty="0">
                <a:ln>
                  <a:noFill/>
                </a:ln>
                <a:solidFill>
                  <a:srgbClr val="9E7A3A"/>
                </a:solidFill>
                <a:effectLst/>
                <a:uLnTx/>
                <a:uFillTx/>
                <a:latin typeface="Calibri" panose="020F0502020204030204"/>
                <a:ea typeface="+mn-ea"/>
                <a:cs typeface="+mn-cs"/>
              </a:rPr>
              <a:t>USER TESTIMONIALS (3x)</a:t>
            </a:r>
          </a:p>
        </p:txBody>
      </p:sp>
      <p:grpSp>
        <p:nvGrpSpPr>
          <p:cNvPr id="44" name="GRID" hidden="1">
            <a:extLst>
              <a:ext uri="{FF2B5EF4-FFF2-40B4-BE49-F238E27FC236}">
                <a16:creationId xmlns:a16="http://schemas.microsoft.com/office/drawing/2014/main" id="{673EFF33-E04D-405A-B37B-14E7EB8B0A1A}"/>
              </a:ext>
            </a:extLst>
          </p:cNvPr>
          <p:cNvGrpSpPr/>
          <p:nvPr userDrawn="1"/>
        </p:nvGrpSpPr>
        <p:grpSpPr>
          <a:xfrm>
            <a:off x="0" y="0"/>
            <a:ext cx="12192000" cy="6858000"/>
            <a:chOff x="0" y="0"/>
            <a:chExt cx="12192000" cy="6858000"/>
          </a:xfrm>
        </p:grpSpPr>
        <p:sp>
          <p:nvSpPr>
            <p:cNvPr id="45" name="Rechthoek 44">
              <a:extLst>
                <a:ext uri="{FF2B5EF4-FFF2-40B4-BE49-F238E27FC236}">
                  <a16:creationId xmlns:a16="http://schemas.microsoft.com/office/drawing/2014/main" id="{DF70E275-2AD9-4B3A-A19C-80A7510690B5}"/>
                </a:ext>
              </a:extLst>
            </p:cNvPr>
            <p:cNvSpPr/>
            <p:nvPr userDrawn="1"/>
          </p:nvSpPr>
          <p:spPr>
            <a:xfrm>
              <a:off x="0" y="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hthoek 45">
              <a:extLst>
                <a:ext uri="{FF2B5EF4-FFF2-40B4-BE49-F238E27FC236}">
                  <a16:creationId xmlns:a16="http://schemas.microsoft.com/office/drawing/2014/main" id="{9D0009E9-7152-467E-B3D2-A1157F237A36}"/>
                </a:ext>
              </a:extLst>
            </p:cNvPr>
            <p:cNvSpPr/>
            <p:nvPr userDrawn="1"/>
          </p:nvSpPr>
          <p:spPr>
            <a:xfrm>
              <a:off x="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Rechthoek 46">
              <a:extLst>
                <a:ext uri="{FF2B5EF4-FFF2-40B4-BE49-F238E27FC236}">
                  <a16:creationId xmlns:a16="http://schemas.microsoft.com/office/drawing/2014/main" id="{E312AA34-FF51-4EA4-BFA3-B1AFCEB3F26C}"/>
                </a:ext>
              </a:extLst>
            </p:cNvPr>
            <p:cNvSpPr/>
            <p:nvPr userDrawn="1"/>
          </p:nvSpPr>
          <p:spPr>
            <a:xfrm>
              <a:off x="1147200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Rechthoek 47">
              <a:extLst>
                <a:ext uri="{FF2B5EF4-FFF2-40B4-BE49-F238E27FC236}">
                  <a16:creationId xmlns:a16="http://schemas.microsoft.com/office/drawing/2014/main" id="{C05EBA04-7C35-48F3-8725-15E5FDE4B2C8}"/>
                </a:ext>
              </a:extLst>
            </p:cNvPr>
            <p:cNvSpPr/>
            <p:nvPr userDrawn="1"/>
          </p:nvSpPr>
          <p:spPr>
            <a:xfrm>
              <a:off x="0" y="649800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Rechthoek 48">
              <a:extLst>
                <a:ext uri="{FF2B5EF4-FFF2-40B4-BE49-F238E27FC236}">
                  <a16:creationId xmlns:a16="http://schemas.microsoft.com/office/drawing/2014/main" id="{472C68DA-F640-4A0E-BA86-B8D317E13318}"/>
                </a:ext>
              </a:extLst>
            </p:cNvPr>
            <p:cNvSpPr/>
            <p:nvPr userDrawn="1"/>
          </p:nvSpPr>
          <p:spPr>
            <a:xfrm>
              <a:off x="0" y="570874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echthoek 49">
              <a:extLst>
                <a:ext uri="{FF2B5EF4-FFF2-40B4-BE49-F238E27FC236}">
                  <a16:creationId xmlns:a16="http://schemas.microsoft.com/office/drawing/2014/main" id="{6E4CCD80-E4A9-4171-84A5-F8C108DF02DB}"/>
                </a:ext>
              </a:extLst>
            </p:cNvPr>
            <p:cNvSpPr/>
            <p:nvPr userDrawn="1"/>
          </p:nvSpPr>
          <p:spPr>
            <a:xfrm>
              <a:off x="0" y="619461"/>
              <a:ext cx="12192000" cy="18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Rechthoek 50">
              <a:extLst>
                <a:ext uri="{FF2B5EF4-FFF2-40B4-BE49-F238E27FC236}">
                  <a16:creationId xmlns:a16="http://schemas.microsoft.com/office/drawing/2014/main" id="{A9C0DB22-9F9A-4EC4-A00C-573FAF78BE30}"/>
                </a:ext>
              </a:extLst>
            </p:cNvPr>
            <p:cNvSpPr/>
            <p:nvPr userDrawn="1"/>
          </p:nvSpPr>
          <p:spPr>
            <a:xfrm>
              <a:off x="0" y="794052"/>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el 1">
            <a:extLst>
              <a:ext uri="{FF2B5EF4-FFF2-40B4-BE49-F238E27FC236}">
                <a16:creationId xmlns:a16="http://schemas.microsoft.com/office/drawing/2014/main" id="{D3A25395-EED5-4ABE-BFA2-B3B20FA522A0}"/>
              </a:ext>
            </a:extLst>
          </p:cNvPr>
          <p:cNvSpPr>
            <a:spLocks noGrp="1"/>
          </p:cNvSpPr>
          <p:nvPr userDrawn="1">
            <p:ph type="title" hasCustomPrompt="1"/>
          </p:nvPr>
        </p:nvSpPr>
        <p:spPr/>
        <p:txBody>
          <a:bodyPr/>
          <a:lstStyle/>
          <a:p>
            <a:r>
              <a:rPr lang="en-GB" noProof="0" dirty="0"/>
              <a:t>Place the title here</a:t>
            </a:r>
            <a:endParaRPr lang="nl-NL" dirty="0"/>
          </a:p>
        </p:txBody>
      </p:sp>
      <p:sp>
        <p:nvSpPr>
          <p:cNvPr id="100" name="Tijdelijke aanduiding voor datum 3">
            <a:extLst>
              <a:ext uri="{FF2B5EF4-FFF2-40B4-BE49-F238E27FC236}">
                <a16:creationId xmlns:a16="http://schemas.microsoft.com/office/drawing/2014/main" id="{E6870186-ECD2-41FC-8C63-D9192592200B}"/>
              </a:ext>
            </a:extLst>
          </p:cNvPr>
          <p:cNvSpPr>
            <a:spLocks noGrp="1"/>
          </p:cNvSpPr>
          <p:nvPr userDrawn="1">
            <p:ph type="dt" sz="half" idx="10"/>
          </p:nvPr>
        </p:nvSpPr>
        <p:spPr>
          <a:xfrm>
            <a:off x="7332000" y="6248748"/>
            <a:ext cx="4140000" cy="24925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9EE822-0D35-45D0-98A0-E4F0ADAF9719}" type="datetime4">
              <a:rPr kumimoji="0" lang="en-GB" sz="900" b="0" i="0" u="none" strike="noStrike" kern="1200" cap="none" spc="0" normalizeH="0" baseline="0" noProof="0" smtClean="0">
                <a:ln>
                  <a:noFill/>
                </a:ln>
                <a:solidFill>
                  <a:srgbClr val="41423C">
                    <a:lumMod val="40000"/>
                    <a:lumOff val="6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 August 2023</a:t>
            </a:fld>
            <a:endPar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endParaRPr>
          </a:p>
        </p:txBody>
      </p:sp>
      <p:sp>
        <p:nvSpPr>
          <p:cNvPr id="101" name="Tijdelijke aanduiding voor voettekst 4">
            <a:extLst>
              <a:ext uri="{FF2B5EF4-FFF2-40B4-BE49-F238E27FC236}">
                <a16:creationId xmlns:a16="http://schemas.microsoft.com/office/drawing/2014/main" id="{0AC4F343-A852-45FA-A76F-EE32BB021C77}"/>
              </a:ext>
            </a:extLst>
          </p:cNvPr>
          <p:cNvSpPr>
            <a:spLocks noGrp="1"/>
          </p:cNvSpPr>
          <p:nvPr userDrawn="1">
            <p:ph type="ftr" sz="quarter" idx="11"/>
          </p:nvPr>
        </p:nvSpPr>
        <p:spPr>
          <a:xfrm>
            <a:off x="720000" y="6248748"/>
            <a:ext cx="4140000" cy="24925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rPr>
              <a:t>Corporate template-set </a:t>
            </a:r>
          </a:p>
        </p:txBody>
      </p:sp>
      <p:sp>
        <p:nvSpPr>
          <p:cNvPr id="102" name="Tijdelijke aanduiding voor dianummer 5">
            <a:extLst>
              <a:ext uri="{FF2B5EF4-FFF2-40B4-BE49-F238E27FC236}">
                <a16:creationId xmlns:a16="http://schemas.microsoft.com/office/drawing/2014/main" id="{DB346478-7EA7-4D14-8E31-E81BDC349CB9}"/>
              </a:ext>
            </a:extLst>
          </p:cNvPr>
          <p:cNvSpPr>
            <a:spLocks noGrp="1"/>
          </p:cNvSpPr>
          <p:nvPr userDrawn="1">
            <p:ph type="sldNum" sz="quarter" idx="12"/>
          </p:nvPr>
        </p:nvSpPr>
        <p:spPr>
          <a:xfrm>
            <a:off x="5905759" y="6248748"/>
            <a:ext cx="380480" cy="24925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6" name="Tijdelijke aanduiding voor tekst 5">
            <a:extLst>
              <a:ext uri="{FF2B5EF4-FFF2-40B4-BE49-F238E27FC236}">
                <a16:creationId xmlns:a16="http://schemas.microsoft.com/office/drawing/2014/main" id="{800F49CB-B076-4C25-A290-4E1BE097B9B7}"/>
              </a:ext>
            </a:extLst>
          </p:cNvPr>
          <p:cNvSpPr>
            <a:spLocks noGrp="1"/>
          </p:cNvSpPr>
          <p:nvPr userDrawn="1">
            <p:ph type="body" sz="quarter" idx="15" hasCustomPrompt="1"/>
          </p:nvPr>
        </p:nvSpPr>
        <p:spPr>
          <a:xfrm>
            <a:off x="0" y="5055786"/>
            <a:ext cx="12192000" cy="1191219"/>
          </a:xfrm>
          <a:solidFill>
            <a:schemeClr val="accent6"/>
          </a:solidFill>
        </p:spPr>
        <p:txBody>
          <a:bodyPr/>
          <a:lstStyle>
            <a:lvl1pPr marL="0" indent="0">
              <a:buNone/>
              <a:defRPr sz="100">
                <a:solidFill>
                  <a:schemeClr val="accent5"/>
                </a:solidFill>
              </a:defRPr>
            </a:lvl1pPr>
          </a:lstStyle>
          <a:p>
            <a:pPr lvl="0"/>
            <a:r>
              <a:rPr lang="nl-NL" dirty="0"/>
              <a:t>     </a:t>
            </a:r>
          </a:p>
        </p:txBody>
      </p:sp>
      <p:sp>
        <p:nvSpPr>
          <p:cNvPr id="201" name="Tijdelijke aanduiding voor verticale tekst 2">
            <a:extLst>
              <a:ext uri="{FF2B5EF4-FFF2-40B4-BE49-F238E27FC236}">
                <a16:creationId xmlns:a16="http://schemas.microsoft.com/office/drawing/2014/main" id="{307C7ADD-53CF-4B07-9E58-4C5FA994E7EA}"/>
              </a:ext>
            </a:extLst>
          </p:cNvPr>
          <p:cNvSpPr>
            <a:spLocks noGrp="1"/>
          </p:cNvSpPr>
          <p:nvPr userDrawn="1">
            <p:ph type="body" orient="vert" idx="35" hasCustomPrompt="1"/>
          </p:nvPr>
        </p:nvSpPr>
        <p:spPr>
          <a:xfrm>
            <a:off x="726512" y="2348156"/>
            <a:ext cx="3316832" cy="3360591"/>
          </a:xfrm>
          <a:solidFill>
            <a:schemeClr val="bg1"/>
          </a:solidFill>
          <a:ln w="19050">
            <a:solidFill>
              <a:schemeClr val="bg2">
                <a:lumMod val="60000"/>
                <a:lumOff val="40000"/>
              </a:schemeClr>
            </a:solidFill>
          </a:ln>
        </p:spPr>
        <p:txBody>
          <a:bodyPr vert="horz" lIns="180000" tIns="1404000" rIns="72000" bIns="72000"/>
          <a:lstStyle>
            <a:lvl1pPr marL="0" indent="0" algn="l">
              <a:buFontTx/>
              <a:buNone/>
              <a:defRPr sz="2400" i="1" cap="all" baseline="0"/>
            </a:lvl1pPr>
            <a:lvl2pPr marL="0" indent="0" algn="l">
              <a:buFontTx/>
              <a:buNone/>
              <a:defRPr/>
            </a:lvl2pPr>
            <a:lvl3pPr>
              <a:defRPr/>
            </a:lvl3pPr>
            <a:lvl4pPr>
              <a:defRPr/>
            </a:lvl4pPr>
            <a:lvl5pPr>
              <a:defRPr/>
            </a:lvl5pPr>
            <a:lvl6pPr>
              <a:defRPr/>
            </a:lvl6pPr>
            <a:lvl7pPr>
              <a:defRPr/>
            </a:lvl7pPr>
            <a:lvl8pPr>
              <a:defRPr/>
            </a:lvl8pPr>
            <a:lvl9pPr>
              <a:defRPr/>
            </a:lvl9pPr>
          </a:lstStyle>
          <a:p>
            <a:pPr lvl="0"/>
            <a:r>
              <a:rPr lang="en-GB" noProof="0" dirty="0"/>
              <a:t>“Insert quote here”</a:t>
            </a:r>
          </a:p>
          <a:p>
            <a:pPr lvl="1"/>
            <a:r>
              <a:rPr lang="en-GB" noProof="0" dirty="0"/>
              <a:t>- Name </a:t>
            </a:r>
          </a:p>
        </p:txBody>
      </p:sp>
      <p:sp>
        <p:nvSpPr>
          <p:cNvPr id="191" name="Tijdelijke aanduiding voor afbeelding 16">
            <a:extLst>
              <a:ext uri="{FF2B5EF4-FFF2-40B4-BE49-F238E27FC236}">
                <a16:creationId xmlns:a16="http://schemas.microsoft.com/office/drawing/2014/main" id="{9161985F-B4AB-4BB5-BB7C-32599F1C877F}"/>
              </a:ext>
            </a:extLst>
          </p:cNvPr>
          <p:cNvSpPr>
            <a:spLocks noGrp="1"/>
          </p:cNvSpPr>
          <p:nvPr userDrawn="1">
            <p:ph type="pic" sz="quarter" idx="17" hasCustomPrompt="1"/>
          </p:nvPr>
        </p:nvSpPr>
        <p:spPr>
          <a:xfrm>
            <a:off x="936241" y="1636713"/>
            <a:ext cx="1122940" cy="1522306"/>
          </a:xfrm>
          <a:solidFill>
            <a:schemeClr val="bg2">
              <a:lumMod val="40000"/>
              <a:lumOff val="60000"/>
            </a:schemeClr>
          </a:solidFill>
        </p:spPr>
        <p:txBody>
          <a:bodyPr lIns="72000" tIns="0" rIns="72000" bIns="1080000" anchor="ctr" anchorCtr="0"/>
          <a:lstStyle>
            <a:lvl1pPr marL="0" indent="0" algn="ctr">
              <a:buNone/>
              <a:defRPr sz="6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4" name="Tijdelijke aanduiding voor afbeelding 13">
            <a:extLst>
              <a:ext uri="{FF2B5EF4-FFF2-40B4-BE49-F238E27FC236}">
                <a16:creationId xmlns:a16="http://schemas.microsoft.com/office/drawing/2014/main" id="{D2C9E08D-DDF4-4037-9C7C-BE4297980959}"/>
              </a:ext>
            </a:extLst>
          </p:cNvPr>
          <p:cNvSpPr>
            <a:spLocks noGrp="1"/>
          </p:cNvSpPr>
          <p:nvPr userDrawn="1">
            <p:ph type="pic" sz="quarter" idx="38" hasCustomPrompt="1"/>
          </p:nvPr>
        </p:nvSpPr>
        <p:spPr>
          <a:xfrm>
            <a:off x="2303558" y="2587384"/>
            <a:ext cx="1212308" cy="571635"/>
          </a:xfrm>
        </p:spPr>
        <p:txBody>
          <a:bodyPr/>
          <a:lstStyle>
            <a:lvl1pPr marL="0" indent="0" algn="ctr">
              <a:buFontTx/>
              <a:buNone/>
              <a:defRPr sz="1050" i="1"/>
            </a:lvl1pPr>
          </a:lstStyle>
          <a:p>
            <a:r>
              <a:rPr lang="nl-NL" dirty="0" err="1"/>
              <a:t>Insert</a:t>
            </a:r>
            <a:r>
              <a:rPr lang="nl-NL" dirty="0"/>
              <a:t> client logo here</a:t>
            </a:r>
          </a:p>
        </p:txBody>
      </p:sp>
      <p:sp>
        <p:nvSpPr>
          <p:cNvPr id="206" name="Tijdelijke aanduiding voor verticale tekst 2">
            <a:extLst>
              <a:ext uri="{FF2B5EF4-FFF2-40B4-BE49-F238E27FC236}">
                <a16:creationId xmlns:a16="http://schemas.microsoft.com/office/drawing/2014/main" id="{E44A0F34-35F6-47CA-A09D-055E2FDE0A6F}"/>
              </a:ext>
            </a:extLst>
          </p:cNvPr>
          <p:cNvSpPr>
            <a:spLocks noGrp="1"/>
          </p:cNvSpPr>
          <p:nvPr userDrawn="1">
            <p:ph type="body" orient="vert" idx="40" hasCustomPrompt="1"/>
          </p:nvPr>
        </p:nvSpPr>
        <p:spPr>
          <a:xfrm>
            <a:off x="4437584" y="2348156"/>
            <a:ext cx="3316832" cy="3360591"/>
          </a:xfrm>
          <a:solidFill>
            <a:schemeClr val="bg1"/>
          </a:solidFill>
          <a:ln w="19050">
            <a:solidFill>
              <a:schemeClr val="bg2">
                <a:lumMod val="60000"/>
                <a:lumOff val="40000"/>
              </a:schemeClr>
            </a:solidFill>
          </a:ln>
        </p:spPr>
        <p:txBody>
          <a:bodyPr vert="horz" lIns="180000" tIns="1404000" rIns="72000" bIns="72000"/>
          <a:lstStyle>
            <a:lvl1pPr marL="0" indent="0" algn="l">
              <a:buFontTx/>
              <a:buNone/>
              <a:defRPr sz="2400" i="1" cap="all" baseline="0"/>
            </a:lvl1pPr>
            <a:lvl2pPr marL="0" indent="0" algn="l">
              <a:buFontTx/>
              <a:buNone/>
              <a:defRPr/>
            </a:lvl2pPr>
            <a:lvl3pPr>
              <a:defRPr/>
            </a:lvl3pPr>
            <a:lvl4pPr>
              <a:defRPr/>
            </a:lvl4pPr>
            <a:lvl5pPr>
              <a:defRPr/>
            </a:lvl5pPr>
            <a:lvl6pPr>
              <a:defRPr/>
            </a:lvl6pPr>
            <a:lvl7pPr>
              <a:defRPr/>
            </a:lvl7pPr>
            <a:lvl8pPr>
              <a:defRPr/>
            </a:lvl8pPr>
            <a:lvl9pPr>
              <a:defRPr/>
            </a:lvl9pPr>
          </a:lstStyle>
          <a:p>
            <a:pPr lvl="0"/>
            <a:r>
              <a:rPr lang="en-GB" noProof="0" dirty="0"/>
              <a:t>“Insert quote here”</a:t>
            </a:r>
          </a:p>
          <a:p>
            <a:pPr lvl="1"/>
            <a:r>
              <a:rPr lang="en-GB" noProof="0" dirty="0"/>
              <a:t>- Name </a:t>
            </a:r>
          </a:p>
        </p:txBody>
      </p:sp>
      <p:sp>
        <p:nvSpPr>
          <p:cNvPr id="207" name="Tijdelijke aanduiding voor afbeelding 16">
            <a:extLst>
              <a:ext uri="{FF2B5EF4-FFF2-40B4-BE49-F238E27FC236}">
                <a16:creationId xmlns:a16="http://schemas.microsoft.com/office/drawing/2014/main" id="{C1B64053-4E62-402F-B362-E85F140B411F}"/>
              </a:ext>
            </a:extLst>
          </p:cNvPr>
          <p:cNvSpPr>
            <a:spLocks noGrp="1"/>
          </p:cNvSpPr>
          <p:nvPr userDrawn="1">
            <p:ph type="pic" sz="quarter" idx="41" hasCustomPrompt="1"/>
          </p:nvPr>
        </p:nvSpPr>
        <p:spPr>
          <a:xfrm>
            <a:off x="4647313" y="1636713"/>
            <a:ext cx="1122940" cy="1522306"/>
          </a:xfrm>
          <a:solidFill>
            <a:schemeClr val="bg2">
              <a:lumMod val="40000"/>
              <a:lumOff val="60000"/>
            </a:schemeClr>
          </a:solidFill>
        </p:spPr>
        <p:txBody>
          <a:bodyPr lIns="72000" tIns="0" rIns="72000" bIns="1080000" anchor="ctr" anchorCtr="0"/>
          <a:lstStyle>
            <a:lvl1pPr marL="0" indent="0" algn="ctr">
              <a:buNone/>
              <a:defRPr sz="6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08" name="Tijdelijke aanduiding voor afbeelding 13">
            <a:extLst>
              <a:ext uri="{FF2B5EF4-FFF2-40B4-BE49-F238E27FC236}">
                <a16:creationId xmlns:a16="http://schemas.microsoft.com/office/drawing/2014/main" id="{396692A3-F02A-4E0C-B576-8B337399766E}"/>
              </a:ext>
            </a:extLst>
          </p:cNvPr>
          <p:cNvSpPr>
            <a:spLocks noGrp="1"/>
          </p:cNvSpPr>
          <p:nvPr userDrawn="1">
            <p:ph type="pic" sz="quarter" idx="42" hasCustomPrompt="1"/>
          </p:nvPr>
        </p:nvSpPr>
        <p:spPr>
          <a:xfrm>
            <a:off x="6014630" y="2587384"/>
            <a:ext cx="1212308" cy="571635"/>
          </a:xfrm>
        </p:spPr>
        <p:txBody>
          <a:bodyPr/>
          <a:lstStyle>
            <a:lvl1pPr marL="0" indent="0" algn="ctr">
              <a:buFontTx/>
              <a:buNone/>
              <a:defRPr sz="1050" i="1"/>
            </a:lvl1pPr>
          </a:lstStyle>
          <a:p>
            <a:r>
              <a:rPr lang="nl-NL" dirty="0" err="1"/>
              <a:t>Insert</a:t>
            </a:r>
            <a:r>
              <a:rPr lang="nl-NL" dirty="0"/>
              <a:t> client logo here</a:t>
            </a:r>
          </a:p>
        </p:txBody>
      </p:sp>
      <p:sp>
        <p:nvSpPr>
          <p:cNvPr id="210" name="Tijdelijke aanduiding voor verticale tekst 2">
            <a:extLst>
              <a:ext uri="{FF2B5EF4-FFF2-40B4-BE49-F238E27FC236}">
                <a16:creationId xmlns:a16="http://schemas.microsoft.com/office/drawing/2014/main" id="{D395C522-ED4B-4408-850A-DA50E440CA7A}"/>
              </a:ext>
            </a:extLst>
          </p:cNvPr>
          <p:cNvSpPr>
            <a:spLocks noGrp="1"/>
          </p:cNvSpPr>
          <p:nvPr userDrawn="1">
            <p:ph type="body" orient="vert" idx="44" hasCustomPrompt="1"/>
          </p:nvPr>
        </p:nvSpPr>
        <p:spPr>
          <a:xfrm>
            <a:off x="8130678" y="2348156"/>
            <a:ext cx="3316832" cy="3360591"/>
          </a:xfrm>
          <a:solidFill>
            <a:schemeClr val="bg1"/>
          </a:solidFill>
          <a:ln w="19050">
            <a:solidFill>
              <a:schemeClr val="bg2">
                <a:lumMod val="60000"/>
                <a:lumOff val="40000"/>
              </a:schemeClr>
            </a:solidFill>
          </a:ln>
        </p:spPr>
        <p:txBody>
          <a:bodyPr vert="horz" lIns="180000" tIns="1404000" rIns="72000" bIns="72000"/>
          <a:lstStyle>
            <a:lvl1pPr marL="0" indent="0" algn="l">
              <a:buFontTx/>
              <a:buNone/>
              <a:defRPr sz="2400" i="1" cap="all" baseline="0"/>
            </a:lvl1pPr>
            <a:lvl2pPr marL="0" indent="0" algn="l">
              <a:buFontTx/>
              <a:buNone/>
              <a:defRPr/>
            </a:lvl2pPr>
            <a:lvl3pPr>
              <a:defRPr/>
            </a:lvl3pPr>
            <a:lvl4pPr>
              <a:defRPr/>
            </a:lvl4pPr>
            <a:lvl5pPr>
              <a:defRPr/>
            </a:lvl5pPr>
            <a:lvl6pPr>
              <a:defRPr/>
            </a:lvl6pPr>
            <a:lvl7pPr>
              <a:defRPr/>
            </a:lvl7pPr>
            <a:lvl8pPr>
              <a:defRPr/>
            </a:lvl8pPr>
            <a:lvl9pPr>
              <a:defRPr/>
            </a:lvl9pPr>
          </a:lstStyle>
          <a:p>
            <a:pPr lvl="0"/>
            <a:r>
              <a:rPr lang="en-GB" noProof="0" dirty="0"/>
              <a:t>“Insert quote here”</a:t>
            </a:r>
          </a:p>
          <a:p>
            <a:pPr lvl="1"/>
            <a:r>
              <a:rPr lang="en-GB" noProof="0" dirty="0"/>
              <a:t>- Name </a:t>
            </a:r>
          </a:p>
        </p:txBody>
      </p:sp>
      <p:sp>
        <p:nvSpPr>
          <p:cNvPr id="211" name="Tijdelijke aanduiding voor afbeelding 16">
            <a:extLst>
              <a:ext uri="{FF2B5EF4-FFF2-40B4-BE49-F238E27FC236}">
                <a16:creationId xmlns:a16="http://schemas.microsoft.com/office/drawing/2014/main" id="{94EE4922-AFCA-4474-A3B1-14756D111512}"/>
              </a:ext>
            </a:extLst>
          </p:cNvPr>
          <p:cNvSpPr>
            <a:spLocks noGrp="1"/>
          </p:cNvSpPr>
          <p:nvPr userDrawn="1">
            <p:ph type="pic" sz="quarter" idx="45" hasCustomPrompt="1"/>
          </p:nvPr>
        </p:nvSpPr>
        <p:spPr>
          <a:xfrm>
            <a:off x="8340407" y="1636713"/>
            <a:ext cx="1122940" cy="1522306"/>
          </a:xfrm>
          <a:solidFill>
            <a:schemeClr val="bg2">
              <a:lumMod val="40000"/>
              <a:lumOff val="60000"/>
            </a:schemeClr>
          </a:solidFill>
        </p:spPr>
        <p:txBody>
          <a:bodyPr lIns="72000" tIns="0" rIns="72000" bIns="1080000" anchor="ctr" anchorCtr="0"/>
          <a:lstStyle>
            <a:lvl1pPr marL="0" indent="0" algn="ctr">
              <a:buNone/>
              <a:defRPr sz="6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12" name="Tijdelijke aanduiding voor afbeelding 13">
            <a:extLst>
              <a:ext uri="{FF2B5EF4-FFF2-40B4-BE49-F238E27FC236}">
                <a16:creationId xmlns:a16="http://schemas.microsoft.com/office/drawing/2014/main" id="{953FE273-C0C5-4800-A28A-7C208840CB81}"/>
              </a:ext>
            </a:extLst>
          </p:cNvPr>
          <p:cNvSpPr>
            <a:spLocks noGrp="1"/>
          </p:cNvSpPr>
          <p:nvPr userDrawn="1">
            <p:ph type="pic" sz="quarter" idx="46" hasCustomPrompt="1"/>
          </p:nvPr>
        </p:nvSpPr>
        <p:spPr>
          <a:xfrm>
            <a:off x="9707724" y="2587384"/>
            <a:ext cx="1212308" cy="571635"/>
          </a:xfrm>
        </p:spPr>
        <p:txBody>
          <a:bodyPr/>
          <a:lstStyle>
            <a:lvl1pPr marL="0" indent="0" algn="ctr">
              <a:buFontTx/>
              <a:buNone/>
              <a:defRPr sz="1050" i="1"/>
            </a:lvl1pPr>
          </a:lstStyle>
          <a:p>
            <a:r>
              <a:rPr lang="nl-NL" dirty="0" err="1"/>
              <a:t>Insert</a:t>
            </a:r>
            <a:r>
              <a:rPr lang="nl-NL" dirty="0"/>
              <a:t> client logo here</a:t>
            </a:r>
          </a:p>
        </p:txBody>
      </p:sp>
    </p:spTree>
    <p:extLst>
      <p:ext uri="{BB962C8B-B14F-4D97-AF65-F5344CB8AC3E}">
        <p14:creationId xmlns:p14="http://schemas.microsoft.com/office/powerpoint/2010/main" val="3469657210"/>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TRODUCTION (6 EMPLOYEES)">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44F3EBDE-F264-4F55-B8A9-06F990702168}"/>
              </a:ext>
            </a:extLst>
          </p:cNvPr>
          <p:cNvSpPr/>
          <p:nvPr userDrawn="1"/>
        </p:nvSpPr>
        <p:spPr>
          <a:xfrm>
            <a:off x="0" y="-1"/>
            <a:ext cx="12192000" cy="6865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hthoek 9">
            <a:extLst>
              <a:ext uri="{FF2B5EF4-FFF2-40B4-BE49-F238E27FC236}">
                <a16:creationId xmlns:a16="http://schemas.microsoft.com/office/drawing/2014/main" id="{D4FBB5D9-6C3F-4FFD-9F73-DDBD679082EC}"/>
              </a:ext>
            </a:extLst>
          </p:cNvPr>
          <p:cNvSpPr/>
          <p:nvPr userDrawn="1"/>
        </p:nvSpPr>
        <p:spPr>
          <a:xfrm>
            <a:off x="0" y="-1"/>
            <a:ext cx="12192000" cy="62487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2818934" y="765175"/>
            <a:ext cx="6554132" cy="323850"/>
          </a:xfrm>
        </p:spPr>
        <p:txBody>
          <a:bodyPr/>
          <a:lstStyle/>
          <a:p>
            <a:r>
              <a:rPr lang="en-GB" noProof="0"/>
              <a:t>Place the title here</a:t>
            </a:r>
            <a:endParaRPr lang="en-GB" noProof="0" dirty="0"/>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9EE822-0D35-45D0-98A0-E4F0ADAF9719}" type="datetime4">
              <a:rPr kumimoji="0" lang="en-GB" sz="900" b="0" i="0" u="none" strike="noStrike" kern="1200" cap="none" spc="0" normalizeH="0" baseline="0" noProof="0" smtClean="0">
                <a:ln>
                  <a:noFill/>
                </a:ln>
                <a:solidFill>
                  <a:srgbClr val="41423C">
                    <a:lumMod val="40000"/>
                    <a:lumOff val="6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 August 2023</a:t>
            </a:fld>
            <a:endPar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endParaRPr>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rPr>
              <a:t>Corporate template-set </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all" spc="0" normalizeH="0" baseline="0" noProof="0" dirty="0">
                <a:ln>
                  <a:noFill/>
                </a:ln>
                <a:solidFill>
                  <a:srgbClr val="9E7A3A"/>
                </a:solidFill>
                <a:effectLst/>
                <a:uLnTx/>
                <a:uFillTx/>
                <a:latin typeface="Calibri" panose="020F0502020204030204"/>
                <a:ea typeface="+mn-ea"/>
                <a:cs typeface="+mn-cs"/>
              </a:rPr>
              <a:t>INTRODUCTION (6 EMPLOYEES)</a:t>
            </a:r>
          </a:p>
        </p:txBody>
      </p:sp>
      <p:sp>
        <p:nvSpPr>
          <p:cNvPr id="9" name="Tijdelijke aanduiding voor tekst 53">
            <a:extLst>
              <a:ext uri="{FF2B5EF4-FFF2-40B4-BE49-F238E27FC236}">
                <a16:creationId xmlns:a16="http://schemas.microsoft.com/office/drawing/2014/main" id="{05DEB0C6-ABF3-4C9B-A9DA-A2D31ED1842A}"/>
              </a:ext>
            </a:extLst>
          </p:cNvPr>
          <p:cNvSpPr>
            <a:spLocks noGrp="1"/>
          </p:cNvSpPr>
          <p:nvPr>
            <p:ph type="body" sz="quarter" idx="14"/>
          </p:nvPr>
        </p:nvSpPr>
        <p:spPr>
          <a:xfrm flipH="1">
            <a:off x="-64169" y="-58150"/>
            <a:ext cx="2687349" cy="2657322"/>
          </a:xfrm>
          <a:blipFill dpi="0" rotWithShape="1">
            <a:blip r:embed="rId2">
              <a:alphaModFix amt="35000"/>
              <a:extLst>
                <a:ext uri="{BEBA8EAE-BF5A-486C-A8C5-ECC9F3942E4B}">
                  <a14:imgProps xmlns:a14="http://schemas.microsoft.com/office/drawing/2010/main">
                    <a14:imgLayer r:embed="rId3">
                      <a14:imgEffect>
                        <a14:brightnessContrast bright="100000"/>
                      </a14:imgEffect>
                    </a14:imgLayer>
                  </a14:imgProps>
                </a:ext>
              </a:extLst>
            </a:blip>
            <a:srcRect/>
            <a:stretch>
              <a:fillRect l="1" r="-21014"/>
            </a:stretch>
          </a:blipFill>
        </p:spPr>
        <p:txBody>
          <a:bodyPr/>
          <a:lstStyle>
            <a:lvl1pPr marL="0" indent="0">
              <a:buNone/>
              <a:defRPr sz="100">
                <a:solidFill>
                  <a:schemeClr val="accent6"/>
                </a:solidFill>
              </a:defRPr>
            </a:lvl1pPr>
          </a:lstStyle>
          <a:p>
            <a:pPr lvl="0"/>
            <a:endParaRPr lang="en-GB" dirty="0"/>
          </a:p>
          <a:p>
            <a:pPr lvl="0"/>
            <a:endParaRPr lang="en-GB" dirty="0"/>
          </a:p>
        </p:txBody>
      </p:sp>
      <p:pic>
        <p:nvPicPr>
          <p:cNvPr id="11" name="Afbeelding 10">
            <a:extLst>
              <a:ext uri="{FF2B5EF4-FFF2-40B4-BE49-F238E27FC236}">
                <a16:creationId xmlns:a16="http://schemas.microsoft.com/office/drawing/2014/main" id="{0DCD0A98-CC3B-411D-9E8B-6A0ED31B0EC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9346" y="360000"/>
            <a:ext cx="1193307" cy="252000"/>
          </a:xfrm>
          <a:prstGeom prst="rect">
            <a:avLst/>
          </a:prstGeom>
        </p:spPr>
      </p:pic>
      <p:sp>
        <p:nvSpPr>
          <p:cNvPr id="34" name="Tijdelijke aanduiding voor afbeelding 16">
            <a:extLst>
              <a:ext uri="{FF2B5EF4-FFF2-40B4-BE49-F238E27FC236}">
                <a16:creationId xmlns:a16="http://schemas.microsoft.com/office/drawing/2014/main" id="{CB3E611E-5CF3-4EEF-A25B-016C9497FA07}"/>
              </a:ext>
            </a:extLst>
          </p:cNvPr>
          <p:cNvSpPr>
            <a:spLocks noGrp="1"/>
          </p:cNvSpPr>
          <p:nvPr>
            <p:ph type="pic" sz="quarter" idx="13" hasCustomPrompt="1"/>
          </p:nvPr>
        </p:nvSpPr>
        <p:spPr>
          <a:xfrm>
            <a:off x="731707" y="1876854"/>
            <a:ext cx="1100373" cy="1491710"/>
          </a:xfrm>
          <a:solidFill>
            <a:schemeClr val="bg2">
              <a:lumMod val="40000"/>
              <a:lumOff val="60000"/>
            </a:schemeClr>
          </a:solidFill>
        </p:spPr>
        <p:txBody>
          <a:bodyPr lIns="72000" tIns="180000" rIns="72000" bIns="1080000" anchor="ctr" anchorCtr="0"/>
          <a:lstStyle>
            <a:lvl1pPr marL="0" indent="0" algn="ctr">
              <a:buNone/>
              <a:defRPr sz="7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grpSp>
        <p:nvGrpSpPr>
          <p:cNvPr id="37" name="GRID" hidden="1">
            <a:extLst>
              <a:ext uri="{FF2B5EF4-FFF2-40B4-BE49-F238E27FC236}">
                <a16:creationId xmlns:a16="http://schemas.microsoft.com/office/drawing/2014/main" id="{32E775E0-122E-4BC8-942B-E3AF3F987384}"/>
              </a:ext>
            </a:extLst>
          </p:cNvPr>
          <p:cNvGrpSpPr/>
          <p:nvPr userDrawn="1"/>
        </p:nvGrpSpPr>
        <p:grpSpPr>
          <a:xfrm>
            <a:off x="0" y="0"/>
            <a:ext cx="12192000" cy="6858000"/>
            <a:chOff x="0" y="0"/>
            <a:chExt cx="12192000" cy="6858000"/>
          </a:xfrm>
        </p:grpSpPr>
        <p:sp>
          <p:nvSpPr>
            <p:cNvPr id="38" name="Rechthoek 37">
              <a:extLst>
                <a:ext uri="{FF2B5EF4-FFF2-40B4-BE49-F238E27FC236}">
                  <a16:creationId xmlns:a16="http://schemas.microsoft.com/office/drawing/2014/main" id="{B60F0874-CC57-4B59-A248-9BCF454AD6FC}"/>
                </a:ext>
              </a:extLst>
            </p:cNvPr>
            <p:cNvSpPr/>
            <p:nvPr userDrawn="1"/>
          </p:nvSpPr>
          <p:spPr>
            <a:xfrm>
              <a:off x="0" y="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hthoek 38">
              <a:extLst>
                <a:ext uri="{FF2B5EF4-FFF2-40B4-BE49-F238E27FC236}">
                  <a16:creationId xmlns:a16="http://schemas.microsoft.com/office/drawing/2014/main" id="{CC24C88B-CB77-47AA-82DF-F5DA20C33074}"/>
                </a:ext>
              </a:extLst>
            </p:cNvPr>
            <p:cNvSpPr/>
            <p:nvPr userDrawn="1"/>
          </p:nvSpPr>
          <p:spPr>
            <a:xfrm>
              <a:off x="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Rechthoek 39">
              <a:extLst>
                <a:ext uri="{FF2B5EF4-FFF2-40B4-BE49-F238E27FC236}">
                  <a16:creationId xmlns:a16="http://schemas.microsoft.com/office/drawing/2014/main" id="{5370EE65-436E-424E-8F45-C30E5FF7E7EC}"/>
                </a:ext>
              </a:extLst>
            </p:cNvPr>
            <p:cNvSpPr/>
            <p:nvPr userDrawn="1"/>
          </p:nvSpPr>
          <p:spPr>
            <a:xfrm>
              <a:off x="1147200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Rechthoek 40">
              <a:extLst>
                <a:ext uri="{FF2B5EF4-FFF2-40B4-BE49-F238E27FC236}">
                  <a16:creationId xmlns:a16="http://schemas.microsoft.com/office/drawing/2014/main" id="{9BCB2EA4-40DF-4EC1-9D9F-D9A4EAAD6448}"/>
                </a:ext>
              </a:extLst>
            </p:cNvPr>
            <p:cNvSpPr/>
            <p:nvPr userDrawn="1"/>
          </p:nvSpPr>
          <p:spPr>
            <a:xfrm>
              <a:off x="0" y="649800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Rechthoek 41">
              <a:extLst>
                <a:ext uri="{FF2B5EF4-FFF2-40B4-BE49-F238E27FC236}">
                  <a16:creationId xmlns:a16="http://schemas.microsoft.com/office/drawing/2014/main" id="{4643FEA6-6DB4-4D57-8636-3A46D99EDCBD}"/>
                </a:ext>
              </a:extLst>
            </p:cNvPr>
            <p:cNvSpPr/>
            <p:nvPr userDrawn="1"/>
          </p:nvSpPr>
          <p:spPr>
            <a:xfrm>
              <a:off x="0" y="570874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Rechthoek 42">
              <a:extLst>
                <a:ext uri="{FF2B5EF4-FFF2-40B4-BE49-F238E27FC236}">
                  <a16:creationId xmlns:a16="http://schemas.microsoft.com/office/drawing/2014/main" id="{8C2D06CA-837F-4BF2-92D4-518AB0D9EBDC}"/>
                </a:ext>
              </a:extLst>
            </p:cNvPr>
            <p:cNvSpPr/>
            <p:nvPr userDrawn="1"/>
          </p:nvSpPr>
          <p:spPr>
            <a:xfrm>
              <a:off x="0" y="619461"/>
              <a:ext cx="12192000" cy="18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Rechthoek 43">
              <a:extLst>
                <a:ext uri="{FF2B5EF4-FFF2-40B4-BE49-F238E27FC236}">
                  <a16:creationId xmlns:a16="http://schemas.microsoft.com/office/drawing/2014/main" id="{C0AFDA9C-CCCD-4EA1-8C24-92E65A174F9A}"/>
                </a:ext>
              </a:extLst>
            </p:cNvPr>
            <p:cNvSpPr/>
            <p:nvPr userDrawn="1"/>
          </p:nvSpPr>
          <p:spPr>
            <a:xfrm>
              <a:off x="0" y="109121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Rechthoek 44">
              <a:extLst>
                <a:ext uri="{FF2B5EF4-FFF2-40B4-BE49-F238E27FC236}">
                  <a16:creationId xmlns:a16="http://schemas.microsoft.com/office/drawing/2014/main" id="{23BE95EF-8DCA-4E55-94BA-D7982A01C0EF}"/>
                </a:ext>
              </a:extLst>
            </p:cNvPr>
            <p:cNvSpPr/>
            <p:nvPr userDrawn="1"/>
          </p:nvSpPr>
          <p:spPr>
            <a:xfrm>
              <a:off x="6687591"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5" name="Tijdelijke aanduiding voor verticale tekst 2">
            <a:extLst>
              <a:ext uri="{FF2B5EF4-FFF2-40B4-BE49-F238E27FC236}">
                <a16:creationId xmlns:a16="http://schemas.microsoft.com/office/drawing/2014/main" id="{1EFA8C97-C7F5-4D3C-A8EF-7E9ABB5887A6}"/>
              </a:ext>
            </a:extLst>
          </p:cNvPr>
          <p:cNvSpPr>
            <a:spLocks noGrp="1"/>
          </p:cNvSpPr>
          <p:nvPr>
            <p:ph type="body" orient="vert" idx="24" hasCustomPrompt="1"/>
          </p:nvPr>
        </p:nvSpPr>
        <p:spPr>
          <a:xfrm>
            <a:off x="2024608" y="1876879"/>
            <a:ext cx="2252895" cy="385362"/>
          </a:xfrm>
        </p:spPr>
        <p:txBody>
          <a:bodyPr vert="horz" anchor="b"/>
          <a:lstStyle>
            <a:lvl1pPr marL="0" indent="0" algn="l">
              <a:lnSpc>
                <a:spcPct val="80000"/>
              </a:lnSpc>
              <a:spcBef>
                <a:spcPts val="600"/>
              </a:spcBef>
              <a:spcAft>
                <a:spcPts val="100"/>
              </a:spcAft>
              <a:buNone/>
              <a:defRPr sz="1600" b="1" cap="all" baseline="0"/>
            </a:lvl1pPr>
            <a:lvl2pPr marL="0" indent="0">
              <a:spcBef>
                <a:spcPts val="100"/>
              </a:spcBef>
              <a:spcAft>
                <a:spcPts val="1800"/>
              </a:spcAft>
              <a:buNone/>
              <a:defRPr i="0"/>
            </a:lvl2pPr>
            <a:lvl3pPr marL="0" indent="0">
              <a:spcBef>
                <a:spcPts val="600"/>
              </a:spcBef>
              <a:spcAft>
                <a:spcPts val="600"/>
              </a:spcAft>
              <a:buSzPct val="90000"/>
              <a:buFont typeface="Arial" panose="020B0604020202020204" pitchFamily="34" charset="0"/>
              <a:buNone/>
              <a:defRPr sz="1600" b="0" cap="none">
                <a:latin typeface="+mn-lt"/>
              </a:defRPr>
            </a:lvl3pPr>
            <a:lvl4pPr marL="0" indent="0">
              <a:spcBef>
                <a:spcPts val="600"/>
              </a:spcBef>
              <a:spcAft>
                <a:spcPts val="600"/>
              </a:spcAft>
              <a:buSzPct val="130000"/>
              <a:buFont typeface="Arial" panose="020B0604020202020204" pitchFamily="34" charset="0"/>
              <a:buNone/>
              <a:defRPr sz="1600" b="0" cap="none">
                <a:latin typeface="+mn-lt"/>
              </a:defRPr>
            </a:lvl4pPr>
            <a:lvl5pPr marL="0" indent="0">
              <a:spcBef>
                <a:spcPts val="600"/>
              </a:spcBef>
              <a:spcAft>
                <a:spcPts val="600"/>
              </a:spcAft>
              <a:buSzPct val="140000"/>
              <a:buFont typeface="Arial" panose="020B0604020202020204" pitchFamily="34" charset="0"/>
              <a:buNone/>
              <a:defRPr sz="1600" b="0" cap="none">
                <a:latin typeface="+mn-lt"/>
              </a:defRPr>
            </a:lvl5pPr>
            <a:lvl6pPr marL="0" indent="0">
              <a:spcBef>
                <a:spcPts val="600"/>
              </a:spcBef>
              <a:spcAft>
                <a:spcPts val="600"/>
              </a:spcAft>
              <a:buSzPct val="120000"/>
              <a:buFont typeface="Arial" panose="020B0604020202020204" pitchFamily="34" charset="0"/>
              <a:buNone/>
              <a:defRPr sz="1600" b="0" cap="none">
                <a:latin typeface="+mn-lt"/>
              </a:defRPr>
            </a:lvl6pPr>
            <a:lvl7pPr>
              <a:defRPr/>
            </a:lvl7pPr>
            <a:lvl8pPr>
              <a:defRPr/>
            </a:lvl8pPr>
            <a:lvl9pPr>
              <a:defRPr/>
            </a:lvl9pPr>
          </a:lstStyle>
          <a:p>
            <a:pPr lvl="0"/>
            <a:r>
              <a:rPr lang="en-GB" noProof="0" dirty="0"/>
              <a:t>Name + </a:t>
            </a:r>
            <a:br>
              <a:rPr lang="en-GB" noProof="0" dirty="0"/>
            </a:br>
            <a:r>
              <a:rPr lang="en-GB" noProof="0" dirty="0"/>
              <a:t>last name</a:t>
            </a:r>
          </a:p>
        </p:txBody>
      </p:sp>
      <p:sp>
        <p:nvSpPr>
          <p:cNvPr id="36" name="Tijdelijke aanduiding voor verticale tekst 2">
            <a:extLst>
              <a:ext uri="{FF2B5EF4-FFF2-40B4-BE49-F238E27FC236}">
                <a16:creationId xmlns:a16="http://schemas.microsoft.com/office/drawing/2014/main" id="{76EA87D5-089E-4519-99B9-3914A9829216}"/>
              </a:ext>
            </a:extLst>
          </p:cNvPr>
          <p:cNvSpPr>
            <a:spLocks noGrp="1"/>
          </p:cNvSpPr>
          <p:nvPr>
            <p:ph type="body" orient="vert" idx="25" hasCustomPrompt="1"/>
          </p:nvPr>
        </p:nvSpPr>
        <p:spPr>
          <a:xfrm>
            <a:off x="2024608" y="2311018"/>
            <a:ext cx="2252895" cy="429816"/>
          </a:xfrm>
        </p:spPr>
        <p:txBody>
          <a:bodyPr vert="horz" anchor="t"/>
          <a:lstStyle>
            <a:lvl1pPr marL="0" indent="0" algn="l">
              <a:lnSpc>
                <a:spcPct val="80000"/>
              </a:lnSpc>
              <a:spcBef>
                <a:spcPts val="600"/>
              </a:spcBef>
              <a:spcAft>
                <a:spcPts val="100"/>
              </a:spcAft>
              <a:buNone/>
              <a:defRPr sz="140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5"/>
              </a:buBlip>
              <a:defRPr sz="1600" b="0" cap="none">
                <a:latin typeface="+mn-lt"/>
              </a:defRPr>
            </a:lvl3pPr>
            <a:lvl4pPr marL="360363" indent="-360363">
              <a:spcBef>
                <a:spcPts val="600"/>
              </a:spcBef>
              <a:spcAft>
                <a:spcPts val="600"/>
              </a:spcAft>
              <a:buSzPct val="130000"/>
              <a:buFontTx/>
              <a:buBlip>
                <a:blip r:embed="rId6"/>
              </a:buBlip>
              <a:defRPr sz="1600" b="0" cap="none">
                <a:latin typeface="+mn-lt"/>
              </a:defRPr>
            </a:lvl4pPr>
            <a:lvl5pPr marL="360363" indent="-360363">
              <a:spcBef>
                <a:spcPts val="600"/>
              </a:spcBef>
              <a:spcAft>
                <a:spcPts val="600"/>
              </a:spcAft>
              <a:buSzPct val="140000"/>
              <a:buFontTx/>
              <a:buBlip>
                <a:blip r:embed="rId7"/>
              </a:buBlip>
              <a:defRPr sz="1600" b="0" cap="none">
                <a:latin typeface="+mn-lt"/>
              </a:defRPr>
            </a:lvl5pPr>
            <a:lvl6pPr marL="360363" indent="-360363">
              <a:spcBef>
                <a:spcPts val="600"/>
              </a:spcBef>
              <a:spcAft>
                <a:spcPts val="600"/>
              </a:spcAft>
              <a:buSzPct val="120000"/>
              <a:buFontTx/>
              <a:buBlip>
                <a:blip r:embed="rId8"/>
              </a:buBlip>
              <a:defRPr sz="1600" b="0" cap="none">
                <a:latin typeface="+mn-lt"/>
              </a:defRPr>
            </a:lvl6pPr>
            <a:lvl7pPr>
              <a:defRPr/>
            </a:lvl7pPr>
            <a:lvl8pPr>
              <a:defRPr/>
            </a:lvl8pPr>
            <a:lvl9pPr>
              <a:defRPr/>
            </a:lvl9pPr>
          </a:lstStyle>
          <a:p>
            <a:pPr lvl="0"/>
            <a:r>
              <a:rPr lang="en-GB" noProof="0" dirty="0"/>
              <a:t>Job title</a:t>
            </a:r>
          </a:p>
        </p:txBody>
      </p:sp>
      <p:grpSp>
        <p:nvGrpSpPr>
          <p:cNvPr id="58" name="INSTRUCTION">
            <a:extLst>
              <a:ext uri="{FF2B5EF4-FFF2-40B4-BE49-F238E27FC236}">
                <a16:creationId xmlns:a16="http://schemas.microsoft.com/office/drawing/2014/main" id="{A0280A8F-B60E-499E-953D-79481ADF93BA}"/>
              </a:ext>
            </a:extLst>
          </p:cNvPr>
          <p:cNvGrpSpPr/>
          <p:nvPr userDrawn="1"/>
        </p:nvGrpSpPr>
        <p:grpSpPr>
          <a:xfrm>
            <a:off x="-3786165" y="-1"/>
            <a:ext cx="3693386" cy="6640349"/>
            <a:chOff x="-3786165" y="-1"/>
            <a:chExt cx="3693386" cy="6640349"/>
          </a:xfrm>
        </p:grpSpPr>
        <p:sp>
          <p:nvSpPr>
            <p:cNvPr id="59" name="Rechthoek 58">
              <a:extLst>
                <a:ext uri="{FF2B5EF4-FFF2-40B4-BE49-F238E27FC236}">
                  <a16:creationId xmlns:a16="http://schemas.microsoft.com/office/drawing/2014/main" id="{AEB51953-001F-4DF4-BD0A-51B29FCC2883}"/>
                </a:ext>
              </a:extLst>
            </p:cNvPr>
            <p:cNvSpPr/>
            <p:nvPr userDrawn="1"/>
          </p:nvSpPr>
          <p:spPr>
            <a:xfrm>
              <a:off x="-3786165" y="-1"/>
              <a:ext cx="3593091" cy="5991727"/>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Insert/edit an image</a:t>
              </a:r>
            </a:p>
          </p:txBody>
        </p:sp>
        <p:sp>
          <p:nvSpPr>
            <p:cNvPr id="60" name="Ovaal 59">
              <a:extLst>
                <a:ext uri="{FF2B5EF4-FFF2-40B4-BE49-F238E27FC236}">
                  <a16:creationId xmlns:a16="http://schemas.microsoft.com/office/drawing/2014/main" id="{48E0F163-9C72-4BA1-800D-42A3EA5F36AC}"/>
                </a:ext>
              </a:extLst>
            </p:cNvPr>
            <p:cNvSpPr/>
            <p:nvPr userDrawn="1"/>
          </p:nvSpPr>
          <p:spPr>
            <a:xfrm>
              <a:off x="-3603587" y="465324"/>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1</a:t>
              </a:r>
            </a:p>
          </p:txBody>
        </p:sp>
        <p:sp>
          <p:nvSpPr>
            <p:cNvPr id="61" name="Rechthoek 60">
              <a:extLst>
                <a:ext uri="{FF2B5EF4-FFF2-40B4-BE49-F238E27FC236}">
                  <a16:creationId xmlns:a16="http://schemas.microsoft.com/office/drawing/2014/main" id="{EDADE618-B5E7-4797-B6F2-E5F6470193C7}"/>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62" name="Ovaal 61">
              <a:extLst>
                <a:ext uri="{FF2B5EF4-FFF2-40B4-BE49-F238E27FC236}">
                  <a16:creationId xmlns:a16="http://schemas.microsoft.com/office/drawing/2014/main" id="{21B4D846-6F71-47FC-A39C-E7E15EE552C0}"/>
                </a:ext>
              </a:extLst>
            </p:cNvPr>
            <p:cNvSpPr/>
            <p:nvPr userDrawn="1"/>
          </p:nvSpPr>
          <p:spPr>
            <a:xfrm>
              <a:off x="-3603587" y="2633935"/>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63" name="Rechthoek 62">
              <a:extLst>
                <a:ext uri="{FF2B5EF4-FFF2-40B4-BE49-F238E27FC236}">
                  <a16:creationId xmlns:a16="http://schemas.microsoft.com/office/drawing/2014/main" id="{57A0E4CF-1546-42F7-B3D0-4EC25A1BEC4E}"/>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64" name="Ovaal 63">
              <a:extLst>
                <a:ext uri="{FF2B5EF4-FFF2-40B4-BE49-F238E27FC236}">
                  <a16:creationId xmlns:a16="http://schemas.microsoft.com/office/drawing/2014/main" id="{2A373988-2609-4398-88AB-598F9BF2E99E}"/>
                </a:ext>
              </a:extLst>
            </p:cNvPr>
            <p:cNvSpPr/>
            <p:nvPr userDrawn="1"/>
          </p:nvSpPr>
          <p:spPr>
            <a:xfrm>
              <a:off x="-3603587" y="4226365"/>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4</a:t>
              </a:r>
            </a:p>
          </p:txBody>
        </p:sp>
        <p:sp>
          <p:nvSpPr>
            <p:cNvPr id="65" name="Rechthoek 64">
              <a:extLst>
                <a:ext uri="{FF2B5EF4-FFF2-40B4-BE49-F238E27FC236}">
                  <a16:creationId xmlns:a16="http://schemas.microsoft.com/office/drawing/2014/main" id="{88D179BC-CD49-4068-8D47-A428E641B01A}"/>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spheres and scale the image frame with the brackets.</a:t>
              </a:r>
            </a:p>
          </p:txBody>
        </p:sp>
        <p:sp>
          <p:nvSpPr>
            <p:cNvPr id="66" name="Rechthoek 65">
              <a:extLst>
                <a:ext uri="{FF2B5EF4-FFF2-40B4-BE49-F238E27FC236}">
                  <a16:creationId xmlns:a16="http://schemas.microsoft.com/office/drawing/2014/main" id="{20177048-8251-484B-B919-54B5C8BD17F0}"/>
                </a:ext>
              </a:extLst>
            </p:cNvPr>
            <p:cNvSpPr/>
            <p:nvPr userDrawn="1"/>
          </p:nvSpPr>
          <p:spPr>
            <a:xfrm>
              <a:off x="-3316836" y="3200265"/>
              <a:ext cx="1239216" cy="719917"/>
            </a:xfrm>
            <a:prstGeom prst="rect">
              <a:avLst/>
            </a:prstGeom>
            <a:pattFill prst="wdUpDiag">
              <a:fgClr>
                <a:srgbClr val="E0E0E0"/>
              </a:fgClr>
              <a:bgClr>
                <a:srgbClr val="ECECEC"/>
              </a:bgClr>
            </a:pattFill>
            <a:ln w="12700" cap="flat" cmpd="sng" algn="ctr">
              <a:solidFill>
                <a:srgbClr val="D3D3D3"/>
              </a:solidFill>
              <a:prstDash val="solid"/>
              <a:miter lim="800000"/>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1"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67" name="Groep 66">
              <a:extLst>
                <a:ext uri="{FF2B5EF4-FFF2-40B4-BE49-F238E27FC236}">
                  <a16:creationId xmlns:a16="http://schemas.microsoft.com/office/drawing/2014/main" id="{B095F1BA-737D-43E2-BF6A-1AD389F43406}"/>
                </a:ext>
              </a:extLst>
            </p:cNvPr>
            <p:cNvGrpSpPr/>
            <p:nvPr userDrawn="1"/>
          </p:nvGrpSpPr>
          <p:grpSpPr>
            <a:xfrm>
              <a:off x="-2485819" y="3479783"/>
              <a:ext cx="1222990" cy="563933"/>
              <a:chOff x="-2485819" y="3399207"/>
              <a:chExt cx="1222990" cy="563933"/>
            </a:xfrm>
          </p:grpSpPr>
          <p:sp>
            <p:nvSpPr>
              <p:cNvPr id="106" name="Rechthoek 105">
                <a:extLst>
                  <a:ext uri="{FF2B5EF4-FFF2-40B4-BE49-F238E27FC236}">
                    <a16:creationId xmlns:a16="http://schemas.microsoft.com/office/drawing/2014/main" id="{383EDF0E-434A-4857-98D6-21B0E23EA26D}"/>
                  </a:ext>
                </a:extLst>
              </p:cNvPr>
              <p:cNvSpPr/>
              <p:nvPr userDrawn="1"/>
            </p:nvSpPr>
            <p:spPr>
              <a:xfrm>
                <a:off x="-2485819" y="3399207"/>
                <a:ext cx="1176476" cy="504851"/>
              </a:xfrm>
              <a:prstGeom prst="rect">
                <a:avLst/>
              </a:prstGeom>
              <a:solidFill>
                <a:sysClr val="window" lastClr="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07" name="Rechthoek 106">
                <a:extLst>
                  <a:ext uri="{FF2B5EF4-FFF2-40B4-BE49-F238E27FC236}">
                    <a16:creationId xmlns:a16="http://schemas.microsoft.com/office/drawing/2014/main" id="{619CD580-385F-4911-8C08-41575D8877FF}"/>
                  </a:ext>
                </a:extLst>
              </p:cNvPr>
              <p:cNvSpPr/>
              <p:nvPr userDrawn="1"/>
            </p:nvSpPr>
            <p:spPr>
              <a:xfrm>
                <a:off x="-2479584" y="3652838"/>
                <a:ext cx="1164007" cy="246701"/>
              </a:xfrm>
              <a:prstGeom prst="rect">
                <a:avLst/>
              </a:prstGeom>
              <a:solidFill>
                <a:srgbClr val="FCE4DC"/>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108" name="Groep 107">
                <a:extLst>
                  <a:ext uri="{FF2B5EF4-FFF2-40B4-BE49-F238E27FC236}">
                    <a16:creationId xmlns:a16="http://schemas.microsoft.com/office/drawing/2014/main" id="{1CB83A30-E821-4A0A-A6A8-1A404486DC2E}"/>
                  </a:ext>
                </a:extLst>
              </p:cNvPr>
              <p:cNvGrpSpPr/>
              <p:nvPr userDrawn="1"/>
            </p:nvGrpSpPr>
            <p:grpSpPr>
              <a:xfrm>
                <a:off x="-2403869" y="3460544"/>
                <a:ext cx="155951" cy="131922"/>
                <a:chOff x="12968836" y="3354170"/>
                <a:chExt cx="404806" cy="342433"/>
              </a:xfrm>
            </p:grpSpPr>
            <p:sp>
              <p:nvSpPr>
                <p:cNvPr id="121" name="Rechthoek: afgeronde hoeken 120">
                  <a:extLst>
                    <a:ext uri="{FF2B5EF4-FFF2-40B4-BE49-F238E27FC236}">
                      <a16:creationId xmlns:a16="http://schemas.microsoft.com/office/drawing/2014/main" id="{A3D86A2A-0F93-48D6-ACD1-0E356D6E05C2}"/>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2" name="Rechthoek 121">
                  <a:extLst>
                    <a:ext uri="{FF2B5EF4-FFF2-40B4-BE49-F238E27FC236}">
                      <a16:creationId xmlns:a16="http://schemas.microsoft.com/office/drawing/2014/main" id="{80D8D11C-2859-49D8-B371-75B147AA8CC2}"/>
                    </a:ext>
                  </a:extLst>
                </p:cNvPr>
                <p:cNvSpPr/>
                <p:nvPr userDrawn="1"/>
              </p:nvSpPr>
              <p:spPr>
                <a:xfrm>
                  <a:off x="13025180" y="3401181"/>
                  <a:ext cx="305213" cy="41563"/>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3" name="Rechthoek 122">
                  <a:extLst>
                    <a:ext uri="{FF2B5EF4-FFF2-40B4-BE49-F238E27FC236}">
                      <a16:creationId xmlns:a16="http://schemas.microsoft.com/office/drawing/2014/main" id="{15373D0C-51F3-49F7-91CA-35F95404CFB4}"/>
                    </a:ext>
                  </a:extLst>
                </p:cNvPr>
                <p:cNvSpPr/>
                <p:nvPr userDrawn="1"/>
              </p:nvSpPr>
              <p:spPr>
                <a:xfrm>
                  <a:off x="13025181" y="3471575"/>
                  <a:ext cx="118778" cy="181691"/>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4" name="Rechthoek 123">
                  <a:extLst>
                    <a:ext uri="{FF2B5EF4-FFF2-40B4-BE49-F238E27FC236}">
                      <a16:creationId xmlns:a16="http://schemas.microsoft.com/office/drawing/2014/main" id="{5D1A104C-5747-4A95-9B88-BA45B0297E81}"/>
                    </a:ext>
                  </a:extLst>
                </p:cNvPr>
                <p:cNvSpPr/>
                <p:nvPr userDrawn="1"/>
              </p:nvSpPr>
              <p:spPr>
                <a:xfrm>
                  <a:off x="13180812" y="3481982"/>
                  <a:ext cx="13527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5" name="Rechthoek 124">
                  <a:extLst>
                    <a:ext uri="{FF2B5EF4-FFF2-40B4-BE49-F238E27FC236}">
                      <a16:creationId xmlns:a16="http://schemas.microsoft.com/office/drawing/2014/main" id="{FD395734-9FEA-4C94-B842-4036D265A399}"/>
                    </a:ext>
                  </a:extLst>
                </p:cNvPr>
                <p:cNvSpPr/>
                <p:nvPr userDrawn="1"/>
              </p:nvSpPr>
              <p:spPr>
                <a:xfrm>
                  <a:off x="13180812" y="3554800"/>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6" name="Rechthoek 125">
                  <a:extLst>
                    <a:ext uri="{FF2B5EF4-FFF2-40B4-BE49-F238E27FC236}">
                      <a16:creationId xmlns:a16="http://schemas.microsoft.com/office/drawing/2014/main" id="{C88BE10C-576E-41B7-ACDE-068AFF08175C}"/>
                    </a:ext>
                  </a:extLst>
                </p:cNvPr>
                <p:cNvSpPr/>
                <p:nvPr userDrawn="1"/>
              </p:nvSpPr>
              <p:spPr>
                <a:xfrm>
                  <a:off x="13180812" y="3627618"/>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09" name="Groep 108">
                <a:extLst>
                  <a:ext uri="{FF2B5EF4-FFF2-40B4-BE49-F238E27FC236}">
                    <a16:creationId xmlns:a16="http://schemas.microsoft.com/office/drawing/2014/main" id="{B4453B5D-753A-4FC7-97EA-FDEECBB10E74}"/>
                  </a:ext>
                </a:extLst>
              </p:cNvPr>
              <p:cNvGrpSpPr/>
              <p:nvPr userDrawn="1"/>
            </p:nvGrpSpPr>
            <p:grpSpPr>
              <a:xfrm>
                <a:off x="-2423424" y="3690208"/>
                <a:ext cx="166739" cy="218963"/>
                <a:chOff x="12940828" y="3950597"/>
                <a:chExt cx="432813" cy="568367"/>
              </a:xfrm>
            </p:grpSpPr>
            <p:grpSp>
              <p:nvGrpSpPr>
                <p:cNvPr id="113" name="Groep 112">
                  <a:extLst>
                    <a:ext uri="{FF2B5EF4-FFF2-40B4-BE49-F238E27FC236}">
                      <a16:creationId xmlns:a16="http://schemas.microsoft.com/office/drawing/2014/main" id="{48E54938-9DC1-43FC-BCE1-3DE69F1DF05A}"/>
                    </a:ext>
                  </a:extLst>
                </p:cNvPr>
                <p:cNvGrpSpPr/>
                <p:nvPr userDrawn="1"/>
              </p:nvGrpSpPr>
              <p:grpSpPr>
                <a:xfrm>
                  <a:off x="13000382" y="4006891"/>
                  <a:ext cx="373259" cy="315747"/>
                  <a:chOff x="12968836" y="3354170"/>
                  <a:chExt cx="404806" cy="342433"/>
                </a:xfrm>
              </p:grpSpPr>
              <p:sp>
                <p:nvSpPr>
                  <p:cNvPr id="115" name="Rechthoek: afgeronde hoeken 114">
                    <a:extLst>
                      <a:ext uri="{FF2B5EF4-FFF2-40B4-BE49-F238E27FC236}">
                        <a16:creationId xmlns:a16="http://schemas.microsoft.com/office/drawing/2014/main" id="{124FF1AB-7765-4DD3-B482-387627F7AEC5}"/>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16" name="Rechthoek 115">
                    <a:extLst>
                      <a:ext uri="{FF2B5EF4-FFF2-40B4-BE49-F238E27FC236}">
                        <a16:creationId xmlns:a16="http://schemas.microsoft.com/office/drawing/2014/main" id="{BA3D92D8-C338-45C6-B2AF-DE45C6CC1AAA}"/>
                      </a:ext>
                    </a:extLst>
                  </p:cNvPr>
                  <p:cNvSpPr/>
                  <p:nvPr userDrawn="1"/>
                </p:nvSpPr>
                <p:spPr>
                  <a:xfrm>
                    <a:off x="13025180" y="3401181"/>
                    <a:ext cx="305213" cy="41563"/>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17" name="Rechthoek 116">
                    <a:extLst>
                      <a:ext uri="{FF2B5EF4-FFF2-40B4-BE49-F238E27FC236}">
                        <a16:creationId xmlns:a16="http://schemas.microsoft.com/office/drawing/2014/main" id="{0D5D3440-CD81-4E86-B0CF-B4E5F0C68823}"/>
                      </a:ext>
                    </a:extLst>
                  </p:cNvPr>
                  <p:cNvSpPr/>
                  <p:nvPr userDrawn="1"/>
                </p:nvSpPr>
                <p:spPr>
                  <a:xfrm>
                    <a:off x="13025181" y="3471575"/>
                    <a:ext cx="118778" cy="181691"/>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18" name="Rechthoek 117">
                    <a:extLst>
                      <a:ext uri="{FF2B5EF4-FFF2-40B4-BE49-F238E27FC236}">
                        <a16:creationId xmlns:a16="http://schemas.microsoft.com/office/drawing/2014/main" id="{FC85684B-C314-4C6F-95BA-4F5371A9A6E9}"/>
                      </a:ext>
                    </a:extLst>
                  </p:cNvPr>
                  <p:cNvSpPr/>
                  <p:nvPr userDrawn="1"/>
                </p:nvSpPr>
                <p:spPr>
                  <a:xfrm>
                    <a:off x="13180812" y="3481982"/>
                    <a:ext cx="13527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19" name="Rechthoek 118">
                    <a:extLst>
                      <a:ext uri="{FF2B5EF4-FFF2-40B4-BE49-F238E27FC236}">
                        <a16:creationId xmlns:a16="http://schemas.microsoft.com/office/drawing/2014/main" id="{E3C98518-981B-49E3-8308-830811AACF61}"/>
                      </a:ext>
                    </a:extLst>
                  </p:cNvPr>
                  <p:cNvSpPr/>
                  <p:nvPr userDrawn="1"/>
                </p:nvSpPr>
                <p:spPr>
                  <a:xfrm>
                    <a:off x="13180812" y="3554800"/>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0" name="Rechthoek 119">
                    <a:extLst>
                      <a:ext uri="{FF2B5EF4-FFF2-40B4-BE49-F238E27FC236}">
                        <a16:creationId xmlns:a16="http://schemas.microsoft.com/office/drawing/2014/main" id="{754CCDE5-2A5C-4439-A3D0-D658017466AA}"/>
                      </a:ext>
                    </a:extLst>
                  </p:cNvPr>
                  <p:cNvSpPr/>
                  <p:nvPr userDrawn="1"/>
                </p:nvSpPr>
                <p:spPr>
                  <a:xfrm>
                    <a:off x="13180812" y="3627618"/>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14" name="Boog 113">
                  <a:extLst>
                    <a:ext uri="{FF2B5EF4-FFF2-40B4-BE49-F238E27FC236}">
                      <a16:creationId xmlns:a16="http://schemas.microsoft.com/office/drawing/2014/main" id="{39FCAC85-7E97-4E03-8E86-044D4C66B6C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10" name="Tekstvak 109">
                <a:extLst>
                  <a:ext uri="{FF2B5EF4-FFF2-40B4-BE49-F238E27FC236}">
                    <a16:creationId xmlns:a16="http://schemas.microsoft.com/office/drawing/2014/main" id="{5228363B-1ACD-4DA1-B303-2D98D783028C}"/>
                  </a:ext>
                </a:extLst>
              </p:cNvPr>
              <p:cNvSpPr txBox="1"/>
              <p:nvPr userDrawn="1"/>
            </p:nvSpPr>
            <p:spPr>
              <a:xfrm>
                <a:off x="-2245455" y="3460544"/>
                <a:ext cx="896116" cy="134709"/>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Layout</a:t>
                </a:r>
              </a:p>
            </p:txBody>
          </p:sp>
          <p:sp>
            <p:nvSpPr>
              <p:cNvPr id="111" name="Tekstvak 110">
                <a:extLst>
                  <a:ext uri="{FF2B5EF4-FFF2-40B4-BE49-F238E27FC236}">
                    <a16:creationId xmlns:a16="http://schemas.microsoft.com/office/drawing/2014/main" id="{1AC9604C-A406-42BA-8A46-85D8A5CC055A}"/>
                  </a:ext>
                </a:extLst>
              </p:cNvPr>
              <p:cNvSpPr txBox="1"/>
              <p:nvPr userDrawn="1"/>
            </p:nvSpPr>
            <p:spPr>
              <a:xfrm>
                <a:off x="-2258884" y="3712980"/>
                <a:ext cx="909545" cy="126416"/>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Reset slide</a:t>
                </a:r>
              </a:p>
            </p:txBody>
          </p:sp>
          <p:sp>
            <p:nvSpPr>
              <p:cNvPr id="112" name="Vrije vorm: vorm 111">
                <a:extLst>
                  <a:ext uri="{FF2B5EF4-FFF2-40B4-BE49-F238E27FC236}">
                    <a16:creationId xmlns:a16="http://schemas.microsoft.com/office/drawing/2014/main" id="{3F121720-B138-4A79-89E1-E85E4ABF65C7}"/>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ysClr val="window" lastClr="FFFFFF"/>
              </a:solidFill>
              <a:ln w="12700" cap="flat" cmpd="sng" algn="ctr">
                <a:solidFill>
                  <a:srgbClr val="000000"/>
                </a:solid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grpSp>
        <p:grpSp>
          <p:nvGrpSpPr>
            <p:cNvPr id="68" name="Groep 67">
              <a:extLst>
                <a:ext uri="{FF2B5EF4-FFF2-40B4-BE49-F238E27FC236}">
                  <a16:creationId xmlns:a16="http://schemas.microsoft.com/office/drawing/2014/main" id="{5E6FA20D-CB8B-48FF-A528-9AF5160BA859}"/>
                </a:ext>
              </a:extLst>
            </p:cNvPr>
            <p:cNvGrpSpPr/>
            <p:nvPr userDrawn="1"/>
          </p:nvGrpSpPr>
          <p:grpSpPr>
            <a:xfrm>
              <a:off x="-3786165" y="5680652"/>
              <a:ext cx="3693386" cy="959696"/>
              <a:chOff x="-3786437" y="6163468"/>
              <a:chExt cx="3693386" cy="959696"/>
            </a:xfrm>
          </p:grpSpPr>
          <p:sp>
            <p:nvSpPr>
              <p:cNvPr id="96" name="Rechthoek 95">
                <a:extLst>
                  <a:ext uri="{FF2B5EF4-FFF2-40B4-BE49-F238E27FC236}">
                    <a16:creationId xmlns:a16="http://schemas.microsoft.com/office/drawing/2014/main" id="{90012AE5-F7C0-40D9-B0B4-3D62A4B60293}"/>
                  </a:ext>
                </a:extLst>
              </p:cNvPr>
              <p:cNvSpPr/>
              <p:nvPr userDrawn="1"/>
            </p:nvSpPr>
            <p:spPr>
              <a:xfrm>
                <a:off x="-3786437" y="6295164"/>
                <a:ext cx="3593637" cy="828000"/>
              </a:xfrm>
              <a:prstGeom prst="rect">
                <a:avLst/>
              </a:prstGeom>
              <a:solidFill>
                <a:srgbClr val="ECECEC"/>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Want to know more?</a:t>
                </a:r>
                <a:b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Go to the tab</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 'SLIDEBUILDER’ </a:t>
                </a: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and click</a:t>
                </a:r>
                <a:b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on the button </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 Inspiration'</a:t>
                </a:r>
              </a:p>
            </p:txBody>
          </p:sp>
          <p:grpSp>
            <p:nvGrpSpPr>
              <p:cNvPr id="97" name="ICOON_info">
                <a:extLst>
                  <a:ext uri="{FF2B5EF4-FFF2-40B4-BE49-F238E27FC236}">
                    <a16:creationId xmlns:a16="http://schemas.microsoft.com/office/drawing/2014/main" id="{C3CA2DAD-94BD-43FB-B42D-5DB71BF120A8}"/>
                  </a:ext>
                </a:extLst>
              </p:cNvPr>
              <p:cNvGrpSpPr/>
              <p:nvPr userDrawn="1"/>
            </p:nvGrpSpPr>
            <p:grpSpPr>
              <a:xfrm>
                <a:off x="-376736" y="6163468"/>
                <a:ext cx="283685" cy="283685"/>
                <a:chOff x="-510741" y="5913713"/>
                <a:chExt cx="267555" cy="267555"/>
              </a:xfrm>
            </p:grpSpPr>
            <p:sp>
              <p:nvSpPr>
                <p:cNvPr id="104" name="Ovaal 103">
                  <a:extLst>
                    <a:ext uri="{FF2B5EF4-FFF2-40B4-BE49-F238E27FC236}">
                      <a16:creationId xmlns:a16="http://schemas.microsoft.com/office/drawing/2014/main" id="{C4184F88-C8BC-476A-B961-A80C1033AB47}"/>
                    </a:ext>
                  </a:extLst>
                </p:cNvPr>
                <p:cNvSpPr/>
                <p:nvPr userDrawn="1"/>
              </p:nvSpPr>
              <p:spPr>
                <a:xfrm>
                  <a:off x="-491853" y="5932072"/>
                  <a:ext cx="230835" cy="230835"/>
                </a:xfrm>
                <a:prstGeom prst="ellips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05" name="Graphic 163" descr="Informatie">
                  <a:extLst>
                    <a:ext uri="{FF2B5EF4-FFF2-40B4-BE49-F238E27FC236}">
                      <a16:creationId xmlns:a16="http://schemas.microsoft.com/office/drawing/2014/main" id="{D5718D1E-8DF2-41D1-BB1F-0C35AD8C5AA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98" name="Groep 97">
                <a:extLst>
                  <a:ext uri="{FF2B5EF4-FFF2-40B4-BE49-F238E27FC236}">
                    <a16:creationId xmlns:a16="http://schemas.microsoft.com/office/drawing/2014/main" id="{E37D82C5-0A61-4EC3-A488-CE87EC129125}"/>
                  </a:ext>
                </a:extLst>
              </p:cNvPr>
              <p:cNvGrpSpPr/>
              <p:nvPr userDrawn="1"/>
            </p:nvGrpSpPr>
            <p:grpSpPr>
              <a:xfrm>
                <a:off x="-938434" y="6420818"/>
                <a:ext cx="627798" cy="576693"/>
                <a:chOff x="-938434" y="4570310"/>
                <a:chExt cx="627798" cy="576693"/>
              </a:xfrm>
            </p:grpSpPr>
            <p:grpSp>
              <p:nvGrpSpPr>
                <p:cNvPr id="99" name="Inspireren">
                  <a:extLst>
                    <a:ext uri="{FF2B5EF4-FFF2-40B4-BE49-F238E27FC236}">
                      <a16:creationId xmlns:a16="http://schemas.microsoft.com/office/drawing/2014/main" id="{0D7BE436-6AC9-4160-8D70-DE0251B6B432}"/>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01" name="Freeform 12">
                    <a:extLst>
                      <a:ext uri="{FF2B5EF4-FFF2-40B4-BE49-F238E27FC236}">
                        <a16:creationId xmlns:a16="http://schemas.microsoft.com/office/drawing/2014/main" id="{1017C7CB-1B74-445A-9236-013950E6DDB7}"/>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02" name="Freeform 13">
                    <a:extLst>
                      <a:ext uri="{FF2B5EF4-FFF2-40B4-BE49-F238E27FC236}">
                        <a16:creationId xmlns:a16="http://schemas.microsoft.com/office/drawing/2014/main" id="{65C525E7-128E-4A49-9351-FF6667EEDC9A}"/>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03" name="Freeform 14">
                    <a:extLst>
                      <a:ext uri="{FF2B5EF4-FFF2-40B4-BE49-F238E27FC236}">
                        <a16:creationId xmlns:a16="http://schemas.microsoft.com/office/drawing/2014/main" id="{92261A92-8DEA-4202-A355-0AD1F08A6933}"/>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sp>
              <p:nvSpPr>
                <p:cNvPr id="100" name="Tekstvak 99">
                  <a:extLst>
                    <a:ext uri="{FF2B5EF4-FFF2-40B4-BE49-F238E27FC236}">
                      <a16:creationId xmlns:a16="http://schemas.microsoft.com/office/drawing/2014/main" id="{44007AD9-5A95-4F6B-8A19-6468FE474520}"/>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a:t>
                  </a:r>
                  <a:b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Inspiration</a:t>
                  </a:r>
                </a:p>
              </p:txBody>
            </p:sp>
          </p:grpSp>
        </p:grpSp>
        <p:grpSp>
          <p:nvGrpSpPr>
            <p:cNvPr id="69" name="Groep 68">
              <a:extLst>
                <a:ext uri="{FF2B5EF4-FFF2-40B4-BE49-F238E27FC236}">
                  <a16:creationId xmlns:a16="http://schemas.microsoft.com/office/drawing/2014/main" id="{6C62A8E9-162A-41A4-B845-D98A6F978B0A}"/>
                </a:ext>
              </a:extLst>
            </p:cNvPr>
            <p:cNvGrpSpPr/>
            <p:nvPr userDrawn="1"/>
          </p:nvGrpSpPr>
          <p:grpSpPr>
            <a:xfrm>
              <a:off x="-3426806" y="5129582"/>
              <a:ext cx="514284" cy="506545"/>
              <a:chOff x="12617641" y="3403239"/>
              <a:chExt cx="752963" cy="741634"/>
            </a:xfrm>
          </p:grpSpPr>
          <p:grpSp>
            <p:nvGrpSpPr>
              <p:cNvPr id="80" name="Groep 79">
                <a:extLst>
                  <a:ext uri="{FF2B5EF4-FFF2-40B4-BE49-F238E27FC236}">
                    <a16:creationId xmlns:a16="http://schemas.microsoft.com/office/drawing/2014/main" id="{4EE281FC-0C88-42DC-84DB-D124B46C2CC8}"/>
                  </a:ext>
                </a:extLst>
              </p:cNvPr>
              <p:cNvGrpSpPr/>
              <p:nvPr userDrawn="1"/>
            </p:nvGrpSpPr>
            <p:grpSpPr>
              <a:xfrm>
                <a:off x="12771530" y="3403239"/>
                <a:ext cx="467176" cy="448491"/>
                <a:chOff x="12782157" y="3403239"/>
                <a:chExt cx="467176" cy="448491"/>
              </a:xfrm>
            </p:grpSpPr>
            <p:grpSp>
              <p:nvGrpSpPr>
                <p:cNvPr id="83" name="Groep 82">
                  <a:extLst>
                    <a:ext uri="{FF2B5EF4-FFF2-40B4-BE49-F238E27FC236}">
                      <a16:creationId xmlns:a16="http://schemas.microsoft.com/office/drawing/2014/main" id="{FCDAEAB2-3984-4BB8-AAF9-F4E64CAC1E6D}"/>
                    </a:ext>
                  </a:extLst>
                </p:cNvPr>
                <p:cNvGrpSpPr/>
                <p:nvPr userDrawn="1"/>
              </p:nvGrpSpPr>
              <p:grpSpPr>
                <a:xfrm>
                  <a:off x="12782157" y="3403239"/>
                  <a:ext cx="412976" cy="396132"/>
                  <a:chOff x="13554906" y="3320109"/>
                  <a:chExt cx="443917" cy="425811"/>
                </a:xfrm>
              </p:grpSpPr>
              <p:grpSp>
                <p:nvGrpSpPr>
                  <p:cNvPr id="90" name="Groep 89">
                    <a:extLst>
                      <a:ext uri="{FF2B5EF4-FFF2-40B4-BE49-F238E27FC236}">
                        <a16:creationId xmlns:a16="http://schemas.microsoft.com/office/drawing/2014/main" id="{5C651486-BF3E-418D-B078-163AB24DC9BE}"/>
                      </a:ext>
                    </a:extLst>
                  </p:cNvPr>
                  <p:cNvGrpSpPr/>
                  <p:nvPr userDrawn="1"/>
                </p:nvGrpSpPr>
                <p:grpSpPr>
                  <a:xfrm>
                    <a:off x="13554906" y="3320109"/>
                    <a:ext cx="443917" cy="425811"/>
                    <a:chOff x="12909684" y="1276143"/>
                    <a:chExt cx="443917" cy="425811"/>
                  </a:xfrm>
                </p:grpSpPr>
                <p:sp>
                  <p:nvSpPr>
                    <p:cNvPr id="93" name="Rechthoek 92">
                      <a:extLst>
                        <a:ext uri="{FF2B5EF4-FFF2-40B4-BE49-F238E27FC236}">
                          <a16:creationId xmlns:a16="http://schemas.microsoft.com/office/drawing/2014/main" id="{63A3F607-154F-4615-98B8-A2E0CAE2A4BD}"/>
                        </a:ext>
                      </a:extLst>
                    </p:cNvPr>
                    <p:cNvSpPr/>
                    <p:nvPr userDrawn="1"/>
                  </p:nvSpPr>
                  <p:spPr>
                    <a:xfrm>
                      <a:off x="12909689" y="1276143"/>
                      <a:ext cx="443912" cy="425811"/>
                    </a:xfrm>
                    <a:prstGeom prst="rect">
                      <a:avLst/>
                    </a:prstGeom>
                    <a:noFill/>
                    <a:ln w="12700" cap="flat" cmpd="sng" algn="ctr">
                      <a:solidFill>
                        <a:srgbClr val="818181"/>
                      </a:solidFill>
                      <a:prstDash val="dash"/>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94" name="Rechthoek 93">
                      <a:extLst>
                        <a:ext uri="{FF2B5EF4-FFF2-40B4-BE49-F238E27FC236}">
                          <a16:creationId xmlns:a16="http://schemas.microsoft.com/office/drawing/2014/main" id="{886916CC-0EDE-427A-A6AF-54E8ABB980C0}"/>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95" name="Ovaal 94">
                      <a:extLst>
                        <a:ext uri="{FF2B5EF4-FFF2-40B4-BE49-F238E27FC236}">
                          <a16:creationId xmlns:a16="http://schemas.microsoft.com/office/drawing/2014/main" id="{F3EF3A78-E021-417F-966C-B444C0388A7D}"/>
                        </a:ext>
                      </a:extLst>
                    </p:cNvPr>
                    <p:cNvSpPr/>
                    <p:nvPr userDrawn="1"/>
                  </p:nvSpPr>
                  <p:spPr>
                    <a:xfrm>
                      <a:off x="13069071" y="1308711"/>
                      <a:ext cx="72188" cy="72188"/>
                    </a:xfrm>
                    <a:prstGeom prst="ellipse">
                      <a:avLst/>
                    </a:prstGeom>
                    <a:solidFill>
                      <a:srgbClr val="ECC679"/>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pic>
                <p:nvPicPr>
                  <p:cNvPr id="91" name="Afbeelding 90">
                    <a:extLst>
                      <a:ext uri="{FF2B5EF4-FFF2-40B4-BE49-F238E27FC236}">
                        <a16:creationId xmlns:a16="http://schemas.microsoft.com/office/drawing/2014/main" id="{007522B8-FDC7-4569-960F-C552AB864C8E}"/>
                      </a:ext>
                    </a:extLst>
                  </p:cNvPr>
                  <p:cNvPicPr>
                    <a:picLocks noChangeAspect="1"/>
                  </p:cNvPicPr>
                  <p:nvPr userDrawn="1"/>
                </p:nvPicPr>
                <p:blipFill>
                  <a:blip r:embed="rId9">
                    <a:duotone>
                      <a:prstClr val="black"/>
                      <a:srgbClr val="4D82B8">
                        <a:tint val="45000"/>
                        <a:satMod val="400000"/>
                      </a:srgbClr>
                    </a:duotone>
                    <a:extLst>
                      <a:ext uri="{BEBA8EAE-BF5A-486C-A8C5-ECC9F3942E4B}">
                        <a14:imgProps xmlns:a14="http://schemas.microsoft.com/office/drawing/2010/main">
                          <a14:imgLayer r:embed="rId10">
                            <a14:imgEffect>
                              <a14:brightnessContrast contrast="-40000"/>
                            </a14:imgEffect>
                          </a14:imgLayer>
                        </a14:imgProps>
                      </a:ext>
                    </a:extLst>
                  </a:blip>
                  <a:stretch>
                    <a:fillRect/>
                  </a:stretch>
                </p:blipFill>
                <p:spPr>
                  <a:xfrm>
                    <a:off x="13567296" y="3424991"/>
                    <a:ext cx="173367" cy="140220"/>
                  </a:xfrm>
                  <a:prstGeom prst="rect">
                    <a:avLst/>
                  </a:prstGeom>
                </p:spPr>
              </p:pic>
              <p:pic>
                <p:nvPicPr>
                  <p:cNvPr id="92" name="Afbeelding 91">
                    <a:extLst>
                      <a:ext uri="{FF2B5EF4-FFF2-40B4-BE49-F238E27FC236}">
                        <a16:creationId xmlns:a16="http://schemas.microsoft.com/office/drawing/2014/main" id="{1626F53E-B3D9-43AB-98BC-6724B68B4EFA}"/>
                      </a:ext>
                    </a:extLst>
                  </p:cNvPr>
                  <p:cNvPicPr>
                    <a:picLocks noChangeAspect="1"/>
                  </p:cNvPicPr>
                  <p:nvPr userDrawn="1"/>
                </p:nvPicPr>
                <p:blipFill>
                  <a:blip r:embed="rId9">
                    <a:duotone>
                      <a:prstClr val="black"/>
                      <a:srgbClr val="4D82B8">
                        <a:tint val="45000"/>
                        <a:satMod val="400000"/>
                      </a:srgbClr>
                    </a:duotone>
                    <a:extLst>
                      <a:ext uri="{BEBA8EAE-BF5A-486C-A8C5-ECC9F3942E4B}">
                        <a14:imgProps xmlns:a14="http://schemas.microsoft.com/office/drawing/2010/main">
                          <a14:imgLayer r:embed="rId10">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84" name="Groep 83">
                  <a:extLst>
                    <a:ext uri="{FF2B5EF4-FFF2-40B4-BE49-F238E27FC236}">
                      <a16:creationId xmlns:a16="http://schemas.microsoft.com/office/drawing/2014/main" id="{3A7127D5-F7AF-42B0-8ECD-2A7C124D9912}"/>
                    </a:ext>
                  </a:extLst>
                </p:cNvPr>
                <p:cNvGrpSpPr/>
                <p:nvPr userDrawn="1"/>
              </p:nvGrpSpPr>
              <p:grpSpPr>
                <a:xfrm>
                  <a:off x="13103513" y="3705268"/>
                  <a:ext cx="145820" cy="146462"/>
                  <a:chOff x="13096169" y="3602278"/>
                  <a:chExt cx="145820" cy="146462"/>
                </a:xfrm>
              </p:grpSpPr>
              <p:sp>
                <p:nvSpPr>
                  <p:cNvPr id="88" name="Rechthoek 87">
                    <a:extLst>
                      <a:ext uri="{FF2B5EF4-FFF2-40B4-BE49-F238E27FC236}">
                        <a16:creationId xmlns:a16="http://schemas.microsoft.com/office/drawing/2014/main" id="{71AAE79F-0601-4C0B-B43D-5479D1DF8143}"/>
                      </a:ext>
                    </a:extLst>
                  </p:cNvPr>
                  <p:cNvSpPr/>
                  <p:nvPr userDrawn="1"/>
                </p:nvSpPr>
                <p:spPr>
                  <a:xfrm>
                    <a:off x="13096169" y="3602278"/>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89" name="Rechthoek 88">
                    <a:extLst>
                      <a:ext uri="{FF2B5EF4-FFF2-40B4-BE49-F238E27FC236}">
                        <a16:creationId xmlns:a16="http://schemas.microsoft.com/office/drawing/2014/main" id="{75059A22-6F9B-4FF2-B501-555B339152B2}"/>
                      </a:ext>
                    </a:extLst>
                  </p:cNvPr>
                  <p:cNvSpPr/>
                  <p:nvPr userDrawn="1"/>
                </p:nvSpPr>
                <p:spPr>
                  <a:xfrm rot="5400000">
                    <a:off x="13037453" y="3661636"/>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85" name="Groep 84">
                  <a:extLst>
                    <a:ext uri="{FF2B5EF4-FFF2-40B4-BE49-F238E27FC236}">
                      <a16:creationId xmlns:a16="http://schemas.microsoft.com/office/drawing/2014/main" id="{F7304D4B-6513-41E3-AA66-6A1D7A2716D4}"/>
                    </a:ext>
                  </a:extLst>
                </p:cNvPr>
                <p:cNvGrpSpPr/>
                <p:nvPr userDrawn="1"/>
              </p:nvGrpSpPr>
              <p:grpSpPr>
                <a:xfrm rot="10800000">
                  <a:off x="13061402" y="3665637"/>
                  <a:ext cx="145820" cy="146462"/>
                  <a:chOff x="13096169" y="3602278"/>
                  <a:chExt cx="145820" cy="146462"/>
                </a:xfrm>
              </p:grpSpPr>
              <p:sp>
                <p:nvSpPr>
                  <p:cNvPr id="86" name="Rechthoek 85">
                    <a:extLst>
                      <a:ext uri="{FF2B5EF4-FFF2-40B4-BE49-F238E27FC236}">
                        <a16:creationId xmlns:a16="http://schemas.microsoft.com/office/drawing/2014/main" id="{34C742E0-BFC1-470F-A117-C4D1CB865CE8}"/>
                      </a:ext>
                    </a:extLst>
                  </p:cNvPr>
                  <p:cNvSpPr/>
                  <p:nvPr userDrawn="1"/>
                </p:nvSpPr>
                <p:spPr>
                  <a:xfrm>
                    <a:off x="13096169" y="3602278"/>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87" name="Rechthoek 86">
                    <a:extLst>
                      <a:ext uri="{FF2B5EF4-FFF2-40B4-BE49-F238E27FC236}">
                        <a16:creationId xmlns:a16="http://schemas.microsoft.com/office/drawing/2014/main" id="{5B3C734F-1C34-4F3C-A267-D4243D742FC7}"/>
                      </a:ext>
                    </a:extLst>
                  </p:cNvPr>
                  <p:cNvSpPr/>
                  <p:nvPr userDrawn="1"/>
                </p:nvSpPr>
                <p:spPr>
                  <a:xfrm rot="5400000">
                    <a:off x="13037453" y="3661636"/>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sp>
            <p:nvSpPr>
              <p:cNvPr id="81" name="Rechthoek 80">
                <a:extLst>
                  <a:ext uri="{FF2B5EF4-FFF2-40B4-BE49-F238E27FC236}">
                    <a16:creationId xmlns:a16="http://schemas.microsoft.com/office/drawing/2014/main" id="{5B97B315-E0D7-4BB2-9197-CB249BA2C776}"/>
                  </a:ext>
                </a:extLst>
              </p:cNvPr>
              <p:cNvSpPr/>
              <p:nvPr userDrawn="1"/>
            </p:nvSpPr>
            <p:spPr>
              <a:xfrm>
                <a:off x="12617641" y="3889890"/>
                <a:ext cx="752963" cy="161170"/>
              </a:xfrm>
              <a:prstGeom prst="rect">
                <a:avLst/>
              </a:prstGeom>
              <a:no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Crop</a:t>
                </a:r>
              </a:p>
            </p:txBody>
          </p:sp>
          <p:sp>
            <p:nvSpPr>
              <p:cNvPr id="82" name="Gelijkbenige driehoek 81">
                <a:extLst>
                  <a:ext uri="{FF2B5EF4-FFF2-40B4-BE49-F238E27FC236}">
                    <a16:creationId xmlns:a16="http://schemas.microsoft.com/office/drawing/2014/main" id="{CA6F1964-4BE5-407D-BD25-BEFC41FC51FF}"/>
                  </a:ext>
                </a:extLst>
              </p:cNvPr>
              <p:cNvSpPr/>
              <p:nvPr userDrawn="1"/>
            </p:nvSpPr>
            <p:spPr>
              <a:xfrm rot="10800000">
                <a:off x="12950688" y="4093726"/>
                <a:ext cx="86866" cy="51147"/>
              </a:xfrm>
              <a:prstGeom prst="triangle">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70" name="Ovaal 69">
              <a:extLst>
                <a:ext uri="{FF2B5EF4-FFF2-40B4-BE49-F238E27FC236}">
                  <a16:creationId xmlns:a16="http://schemas.microsoft.com/office/drawing/2014/main" id="{360E4017-DD01-46AA-9D0C-0BB45CF7B65B}"/>
                </a:ext>
              </a:extLst>
            </p:cNvPr>
            <p:cNvSpPr/>
            <p:nvPr userDrawn="1"/>
          </p:nvSpPr>
          <p:spPr>
            <a:xfrm>
              <a:off x="-3603587" y="181118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2</a:t>
              </a:r>
            </a:p>
          </p:txBody>
        </p:sp>
        <p:sp>
          <p:nvSpPr>
            <p:cNvPr id="71" name="Rechthoek 70">
              <a:extLst>
                <a:ext uri="{FF2B5EF4-FFF2-40B4-BE49-F238E27FC236}">
                  <a16:creationId xmlns:a16="http://schemas.microsoft.com/office/drawing/2014/main" id="{EAF82EE5-DA41-4CC9-B8F0-F6F87F3E76D0}"/>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72" name="Rechthoek 71">
              <a:extLst>
                <a:ext uri="{FF2B5EF4-FFF2-40B4-BE49-F238E27FC236}">
                  <a16:creationId xmlns:a16="http://schemas.microsoft.com/office/drawing/2014/main" id="{8DAD6A3C-47BB-4011-8F54-11A669ADC6B6}"/>
                </a:ext>
              </a:extLst>
            </p:cNvPr>
            <p:cNvSpPr/>
            <p:nvPr userDrawn="1"/>
          </p:nvSpPr>
          <p:spPr>
            <a:xfrm>
              <a:off x="-3319415" y="2245760"/>
              <a:ext cx="825500" cy="209550"/>
            </a:xfrm>
            <a:prstGeom prst="rect">
              <a:avLst/>
            </a:prstGeom>
            <a:solidFill>
              <a:srgbClr val="1FF524"/>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Insert</a:t>
              </a:r>
            </a:p>
          </p:txBody>
        </p:sp>
        <p:grpSp>
          <p:nvGrpSpPr>
            <p:cNvPr id="73" name="Groep 72">
              <a:extLst>
                <a:ext uri="{FF2B5EF4-FFF2-40B4-BE49-F238E27FC236}">
                  <a16:creationId xmlns:a16="http://schemas.microsoft.com/office/drawing/2014/main" id="{7B5416E4-FD5F-4624-9295-E1A4CB5A596E}"/>
                </a:ext>
              </a:extLst>
            </p:cNvPr>
            <p:cNvGrpSpPr/>
            <p:nvPr userDrawn="1"/>
          </p:nvGrpSpPr>
          <p:grpSpPr>
            <a:xfrm>
              <a:off x="-3365484" y="1226982"/>
              <a:ext cx="446937" cy="406485"/>
              <a:chOff x="-3563526" y="1409294"/>
              <a:chExt cx="354190" cy="322133"/>
            </a:xfrm>
          </p:grpSpPr>
          <p:grpSp>
            <p:nvGrpSpPr>
              <p:cNvPr id="74" name="Groep 73">
                <a:extLst>
                  <a:ext uri="{FF2B5EF4-FFF2-40B4-BE49-F238E27FC236}">
                    <a16:creationId xmlns:a16="http://schemas.microsoft.com/office/drawing/2014/main" id="{6F55590C-187E-4A3A-A5FC-8DE7E0C9948C}"/>
                  </a:ext>
                </a:extLst>
              </p:cNvPr>
              <p:cNvGrpSpPr/>
              <p:nvPr userDrawn="1"/>
            </p:nvGrpSpPr>
            <p:grpSpPr>
              <a:xfrm>
                <a:off x="-3499992" y="1409294"/>
                <a:ext cx="225195" cy="195499"/>
                <a:chOff x="8987389" y="1361199"/>
                <a:chExt cx="2200275" cy="1914525"/>
              </a:xfrm>
            </p:grpSpPr>
            <p:sp>
              <p:nvSpPr>
                <p:cNvPr id="76" name="Vrije vorm: vorm 75">
                  <a:extLst>
                    <a:ext uri="{FF2B5EF4-FFF2-40B4-BE49-F238E27FC236}">
                      <a16:creationId xmlns:a16="http://schemas.microsoft.com/office/drawing/2014/main" id="{64FFFDC8-3370-4EC0-B7F7-2E9E0B629C11}"/>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nvGrpSpPr>
                <p:cNvPr id="77" name="Groep 76">
                  <a:extLst>
                    <a:ext uri="{FF2B5EF4-FFF2-40B4-BE49-F238E27FC236}">
                      <a16:creationId xmlns:a16="http://schemas.microsoft.com/office/drawing/2014/main" id="{B4A77534-70C7-4F5D-BB69-BD18853F5BB3}"/>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78" name="Vrije vorm: vorm 77">
                    <a:extLst>
                      <a:ext uri="{FF2B5EF4-FFF2-40B4-BE49-F238E27FC236}">
                        <a16:creationId xmlns:a16="http://schemas.microsoft.com/office/drawing/2014/main" id="{19036A0C-CE14-46D6-A157-FEDA605BC9B5}"/>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79" name="Vrije vorm: vorm 78">
                    <a:extLst>
                      <a:ext uri="{FF2B5EF4-FFF2-40B4-BE49-F238E27FC236}">
                        <a16:creationId xmlns:a16="http://schemas.microsoft.com/office/drawing/2014/main" id="{4F90B484-6A12-4095-8F7E-B1C65C2FE6BB}"/>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grpSp>
          <p:sp>
            <p:nvSpPr>
              <p:cNvPr id="75" name="Tekstvak 74">
                <a:extLst>
                  <a:ext uri="{FF2B5EF4-FFF2-40B4-BE49-F238E27FC236}">
                    <a16:creationId xmlns:a16="http://schemas.microsoft.com/office/drawing/2014/main" id="{E138911F-E228-426A-84CA-FCDB9D768489}"/>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Images</a:t>
                </a:r>
              </a:p>
            </p:txBody>
          </p:sp>
        </p:grpSp>
      </p:grpSp>
      <p:grpSp>
        <p:nvGrpSpPr>
          <p:cNvPr id="135" name="INSTRUCTION">
            <a:extLst>
              <a:ext uri="{FF2B5EF4-FFF2-40B4-BE49-F238E27FC236}">
                <a16:creationId xmlns:a16="http://schemas.microsoft.com/office/drawing/2014/main" id="{A37005C7-C6DC-4A8C-9B58-D825E661E0B2}"/>
              </a:ext>
            </a:extLst>
          </p:cNvPr>
          <p:cNvGrpSpPr/>
          <p:nvPr userDrawn="1"/>
        </p:nvGrpSpPr>
        <p:grpSpPr>
          <a:xfrm>
            <a:off x="12274716" y="7038001"/>
            <a:ext cx="3467792" cy="1423611"/>
            <a:chOff x="-3889316" y="-1461517"/>
            <a:chExt cx="3467792" cy="1423611"/>
          </a:xfrm>
        </p:grpSpPr>
        <p:sp>
          <p:nvSpPr>
            <p:cNvPr id="136" name="Rechthoek 135">
              <a:extLst>
                <a:ext uri="{FF2B5EF4-FFF2-40B4-BE49-F238E27FC236}">
                  <a16:creationId xmlns:a16="http://schemas.microsoft.com/office/drawing/2014/main" id="{3D4E85A9-126F-4F0A-9453-E07A338AED9E}"/>
                </a:ext>
              </a:extLst>
            </p:cNvPr>
            <p:cNvSpPr/>
            <p:nvPr userDrawn="1"/>
          </p:nvSpPr>
          <p:spPr>
            <a:xfrm>
              <a:off x="-3786437" y="-1461517"/>
              <a:ext cx="3364913" cy="1423611"/>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Highlight text</a:t>
              </a:r>
            </a:p>
          </p:txBody>
        </p:sp>
        <p:sp>
          <p:nvSpPr>
            <p:cNvPr id="137" name="Rechthoek 136">
              <a:extLst>
                <a:ext uri="{FF2B5EF4-FFF2-40B4-BE49-F238E27FC236}">
                  <a16:creationId xmlns:a16="http://schemas.microsoft.com/office/drawing/2014/main" id="{831FA81F-FC23-4FB2-8B4B-9F93BB2992D1}"/>
                </a:ext>
              </a:extLst>
            </p:cNvPr>
            <p:cNvSpPr/>
            <p:nvPr userDrawn="1"/>
          </p:nvSpPr>
          <p:spPr>
            <a:xfrm>
              <a:off x="-3603859" y="-993610"/>
              <a:ext cx="3083481" cy="538341"/>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Drag this shape on the text that needs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be highlighted. If necessary, scale the outlined box by dragging the corners.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Remember to change the highlighted text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the same colour as the highlight.</a:t>
              </a:r>
            </a:p>
          </p:txBody>
        </p:sp>
        <p:sp>
          <p:nvSpPr>
            <p:cNvPr id="138" name="Gelijkbenige driehoek 137">
              <a:extLst>
                <a:ext uri="{FF2B5EF4-FFF2-40B4-BE49-F238E27FC236}">
                  <a16:creationId xmlns:a16="http://schemas.microsoft.com/office/drawing/2014/main" id="{2EC8C3AF-BC0C-4AA8-BAC7-D9BA5FDAAB97}"/>
                </a:ext>
              </a:extLst>
            </p:cNvPr>
            <p:cNvSpPr/>
            <p:nvPr userDrawn="1"/>
          </p:nvSpPr>
          <p:spPr>
            <a:xfrm rot="16200000" flipH="1">
              <a:off x="-3925504" y="-1392501"/>
              <a:ext cx="175255" cy="102879"/>
            </a:xfrm>
            <a:prstGeom prst="triangl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a:ln>
                  <a:noFill/>
                </a:ln>
                <a:solidFill>
                  <a:prstClr val="white"/>
                </a:solidFill>
                <a:effectLst/>
                <a:uLnTx/>
                <a:uFillTx/>
                <a:latin typeface="Calibri" panose="020F0502020204030204"/>
                <a:ea typeface="+mn-ea"/>
                <a:cs typeface="Calibri" panose="020F0502020204030204" pitchFamily="34" charset="0"/>
              </a:endParaRPr>
            </a:p>
          </p:txBody>
        </p:sp>
      </p:grpSp>
      <p:sp>
        <p:nvSpPr>
          <p:cNvPr id="127" name="Tijdelijke aanduiding voor tekst 80">
            <a:extLst>
              <a:ext uri="{FF2B5EF4-FFF2-40B4-BE49-F238E27FC236}">
                <a16:creationId xmlns:a16="http://schemas.microsoft.com/office/drawing/2014/main" id="{DE0092B8-379B-4622-82DB-880DDAB4022F}"/>
              </a:ext>
            </a:extLst>
          </p:cNvPr>
          <p:cNvSpPr>
            <a:spLocks noGrp="1"/>
          </p:cNvSpPr>
          <p:nvPr>
            <p:ph type="body" sz="quarter" idx="34" hasCustomPrompt="1"/>
          </p:nvPr>
        </p:nvSpPr>
        <p:spPr>
          <a:xfrm>
            <a:off x="11275219" y="702704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128" name="Tijdelijke aanduiding voor tekst 80">
            <a:extLst>
              <a:ext uri="{FF2B5EF4-FFF2-40B4-BE49-F238E27FC236}">
                <a16:creationId xmlns:a16="http://schemas.microsoft.com/office/drawing/2014/main" id="{051641AF-9502-4BCC-8F90-4679D54E82A0}"/>
              </a:ext>
            </a:extLst>
          </p:cNvPr>
          <p:cNvSpPr>
            <a:spLocks noGrp="1"/>
          </p:cNvSpPr>
          <p:nvPr>
            <p:ph type="body" sz="quarter" idx="35" hasCustomPrompt="1"/>
          </p:nvPr>
        </p:nvSpPr>
        <p:spPr>
          <a:xfrm>
            <a:off x="11275219" y="7374999"/>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129" name="Tijdelijke aanduiding voor tekst 80">
            <a:extLst>
              <a:ext uri="{FF2B5EF4-FFF2-40B4-BE49-F238E27FC236}">
                <a16:creationId xmlns:a16="http://schemas.microsoft.com/office/drawing/2014/main" id="{E58A3045-B56C-478F-9F22-D5C84D60D2DC}"/>
              </a:ext>
            </a:extLst>
          </p:cNvPr>
          <p:cNvSpPr>
            <a:spLocks noGrp="1"/>
          </p:cNvSpPr>
          <p:nvPr>
            <p:ph type="body" sz="quarter" idx="15" hasCustomPrompt="1"/>
          </p:nvPr>
        </p:nvSpPr>
        <p:spPr>
          <a:xfrm>
            <a:off x="11275219" y="772295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153" name="Tijdelijke aanduiding voor verticale tekst 2">
            <a:extLst>
              <a:ext uri="{FF2B5EF4-FFF2-40B4-BE49-F238E27FC236}">
                <a16:creationId xmlns:a16="http://schemas.microsoft.com/office/drawing/2014/main" id="{48025BB3-31BD-4DDB-8F8C-87F1A4DE5E06}"/>
              </a:ext>
            </a:extLst>
          </p:cNvPr>
          <p:cNvSpPr>
            <a:spLocks noGrp="1"/>
          </p:cNvSpPr>
          <p:nvPr>
            <p:ph type="body" orient="vert" idx="36" hasCustomPrompt="1"/>
          </p:nvPr>
        </p:nvSpPr>
        <p:spPr>
          <a:xfrm>
            <a:off x="2250460" y="2838397"/>
            <a:ext cx="2027043" cy="531488"/>
          </a:xfrm>
        </p:spPr>
        <p:txBody>
          <a:bodyPr vert="horz" anchor="t"/>
          <a:lstStyle>
            <a:lvl1pPr marL="0" indent="0">
              <a:lnSpc>
                <a:spcPct val="100000"/>
              </a:lnSpc>
              <a:spcBef>
                <a:spcPts val="600"/>
              </a:spcBef>
              <a:spcAft>
                <a:spcPts val="100"/>
              </a:spcAft>
              <a:buSzPct val="120000"/>
              <a:buFontTx/>
              <a:buNone/>
              <a:defRPr sz="105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5"/>
              </a:buBlip>
              <a:defRPr sz="1600" b="0" cap="none">
                <a:latin typeface="+mn-lt"/>
              </a:defRPr>
            </a:lvl3pPr>
            <a:lvl4pPr marL="360363" indent="-360363">
              <a:spcBef>
                <a:spcPts val="600"/>
              </a:spcBef>
              <a:spcAft>
                <a:spcPts val="600"/>
              </a:spcAft>
              <a:buSzPct val="130000"/>
              <a:buFontTx/>
              <a:buBlip>
                <a:blip r:embed="rId6"/>
              </a:buBlip>
              <a:defRPr sz="1600" b="0" cap="none">
                <a:latin typeface="+mn-lt"/>
              </a:defRPr>
            </a:lvl4pPr>
            <a:lvl5pPr marL="360363" indent="-360363">
              <a:spcBef>
                <a:spcPts val="600"/>
              </a:spcBef>
              <a:spcAft>
                <a:spcPts val="600"/>
              </a:spcAft>
              <a:buSzPct val="140000"/>
              <a:buFontTx/>
              <a:buBlip>
                <a:blip r:embed="rId7"/>
              </a:buBlip>
              <a:defRPr sz="1600" b="0" cap="none">
                <a:latin typeface="+mn-lt"/>
              </a:defRPr>
            </a:lvl5pPr>
            <a:lvl6pPr marL="360363" indent="-360363">
              <a:spcBef>
                <a:spcPts val="600"/>
              </a:spcBef>
              <a:spcAft>
                <a:spcPts val="600"/>
              </a:spcAft>
              <a:buSzPct val="120000"/>
              <a:buFontTx/>
              <a:buBlip>
                <a:blip r:embed="rId8"/>
              </a:buBlip>
              <a:defRPr sz="1600" b="0" cap="none">
                <a:latin typeface="+mn-lt"/>
              </a:defRPr>
            </a:lvl6pPr>
            <a:lvl7pPr>
              <a:defRPr/>
            </a:lvl7pPr>
            <a:lvl8pPr>
              <a:defRPr/>
            </a:lvl8pPr>
            <a:lvl9pPr>
              <a:defRPr/>
            </a:lvl9pPr>
          </a:lstStyle>
          <a:p>
            <a:pPr lvl="0"/>
            <a:r>
              <a:rPr lang="en-US" noProof="0" dirty="0" err="1"/>
              <a:t>Linkedin</a:t>
            </a:r>
            <a:r>
              <a:rPr lang="en-US" noProof="0" dirty="0"/>
              <a:t> website</a:t>
            </a:r>
            <a:endParaRPr lang="en-GB" noProof="0" dirty="0"/>
          </a:p>
        </p:txBody>
      </p:sp>
      <p:pic>
        <p:nvPicPr>
          <p:cNvPr id="19" name="Graphic 18">
            <a:extLst>
              <a:ext uri="{FF2B5EF4-FFF2-40B4-BE49-F238E27FC236}">
                <a16:creationId xmlns:a16="http://schemas.microsoft.com/office/drawing/2014/main" id="{9EF6B9AF-954A-4858-A482-7C8745AC3E07}"/>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2019764" y="2830439"/>
            <a:ext cx="158806" cy="158806"/>
          </a:xfrm>
          <a:prstGeom prst="rect">
            <a:avLst/>
          </a:prstGeom>
        </p:spPr>
      </p:pic>
      <p:sp>
        <p:nvSpPr>
          <p:cNvPr id="237" name="Tijdelijke aanduiding voor afbeelding 16">
            <a:extLst>
              <a:ext uri="{FF2B5EF4-FFF2-40B4-BE49-F238E27FC236}">
                <a16:creationId xmlns:a16="http://schemas.microsoft.com/office/drawing/2014/main" id="{531B51DD-8458-458D-8F35-014177B1C168}"/>
              </a:ext>
            </a:extLst>
          </p:cNvPr>
          <p:cNvSpPr>
            <a:spLocks noGrp="1"/>
          </p:cNvSpPr>
          <p:nvPr>
            <p:ph type="pic" sz="quarter" idx="81" hasCustomPrompt="1"/>
          </p:nvPr>
        </p:nvSpPr>
        <p:spPr>
          <a:xfrm>
            <a:off x="4414359" y="1876854"/>
            <a:ext cx="1100373" cy="1491710"/>
          </a:xfrm>
          <a:solidFill>
            <a:schemeClr val="bg2">
              <a:lumMod val="40000"/>
              <a:lumOff val="60000"/>
            </a:schemeClr>
          </a:solidFill>
        </p:spPr>
        <p:txBody>
          <a:bodyPr lIns="72000" tIns="180000" rIns="72000" bIns="1080000" anchor="ctr" anchorCtr="0"/>
          <a:lstStyle>
            <a:lvl1pPr marL="0" indent="0" algn="ctr">
              <a:buNone/>
              <a:defRPr sz="7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38" name="Tijdelijke aanduiding voor verticale tekst 2">
            <a:extLst>
              <a:ext uri="{FF2B5EF4-FFF2-40B4-BE49-F238E27FC236}">
                <a16:creationId xmlns:a16="http://schemas.microsoft.com/office/drawing/2014/main" id="{23E6F75B-D188-4D10-96F5-2B486631B9E3}"/>
              </a:ext>
            </a:extLst>
          </p:cNvPr>
          <p:cNvSpPr>
            <a:spLocks noGrp="1"/>
          </p:cNvSpPr>
          <p:nvPr>
            <p:ph type="body" orient="vert" idx="82" hasCustomPrompt="1"/>
          </p:nvPr>
        </p:nvSpPr>
        <p:spPr>
          <a:xfrm>
            <a:off x="5707260" y="1876879"/>
            <a:ext cx="2252895" cy="385362"/>
          </a:xfrm>
        </p:spPr>
        <p:txBody>
          <a:bodyPr vert="horz" anchor="b"/>
          <a:lstStyle>
            <a:lvl1pPr marL="0" indent="0" algn="l">
              <a:lnSpc>
                <a:spcPct val="80000"/>
              </a:lnSpc>
              <a:spcBef>
                <a:spcPts val="600"/>
              </a:spcBef>
              <a:spcAft>
                <a:spcPts val="100"/>
              </a:spcAft>
              <a:buNone/>
              <a:defRPr sz="1600" b="1" cap="all" baseline="0"/>
            </a:lvl1pPr>
            <a:lvl2pPr marL="0" indent="0">
              <a:spcBef>
                <a:spcPts val="100"/>
              </a:spcBef>
              <a:spcAft>
                <a:spcPts val="1800"/>
              </a:spcAft>
              <a:buNone/>
              <a:defRPr i="0"/>
            </a:lvl2pPr>
            <a:lvl3pPr marL="0" indent="0">
              <a:spcBef>
                <a:spcPts val="600"/>
              </a:spcBef>
              <a:spcAft>
                <a:spcPts val="600"/>
              </a:spcAft>
              <a:buSzPct val="90000"/>
              <a:buFont typeface="Arial" panose="020B0604020202020204" pitchFamily="34" charset="0"/>
              <a:buNone/>
              <a:defRPr sz="1600" b="0" cap="none">
                <a:latin typeface="+mn-lt"/>
              </a:defRPr>
            </a:lvl3pPr>
            <a:lvl4pPr marL="0" indent="0">
              <a:spcBef>
                <a:spcPts val="600"/>
              </a:spcBef>
              <a:spcAft>
                <a:spcPts val="600"/>
              </a:spcAft>
              <a:buSzPct val="130000"/>
              <a:buFont typeface="Arial" panose="020B0604020202020204" pitchFamily="34" charset="0"/>
              <a:buNone/>
              <a:defRPr sz="1600" b="0" cap="none">
                <a:latin typeface="+mn-lt"/>
              </a:defRPr>
            </a:lvl4pPr>
            <a:lvl5pPr marL="0" indent="0">
              <a:spcBef>
                <a:spcPts val="600"/>
              </a:spcBef>
              <a:spcAft>
                <a:spcPts val="600"/>
              </a:spcAft>
              <a:buSzPct val="140000"/>
              <a:buFont typeface="Arial" panose="020B0604020202020204" pitchFamily="34" charset="0"/>
              <a:buNone/>
              <a:defRPr sz="1600" b="0" cap="none">
                <a:latin typeface="+mn-lt"/>
              </a:defRPr>
            </a:lvl5pPr>
            <a:lvl6pPr marL="0" indent="0">
              <a:spcBef>
                <a:spcPts val="600"/>
              </a:spcBef>
              <a:spcAft>
                <a:spcPts val="600"/>
              </a:spcAft>
              <a:buSzPct val="120000"/>
              <a:buFont typeface="Arial" panose="020B0604020202020204" pitchFamily="34" charset="0"/>
              <a:buNone/>
              <a:defRPr sz="1600" b="0" cap="none">
                <a:latin typeface="+mn-lt"/>
              </a:defRPr>
            </a:lvl6pPr>
            <a:lvl7pPr>
              <a:defRPr/>
            </a:lvl7pPr>
            <a:lvl8pPr>
              <a:defRPr/>
            </a:lvl8pPr>
            <a:lvl9pPr>
              <a:defRPr/>
            </a:lvl9pPr>
          </a:lstStyle>
          <a:p>
            <a:pPr lvl="0"/>
            <a:r>
              <a:rPr lang="en-GB" noProof="0" dirty="0"/>
              <a:t>Name + </a:t>
            </a:r>
            <a:br>
              <a:rPr lang="en-GB" noProof="0" dirty="0"/>
            </a:br>
            <a:r>
              <a:rPr lang="en-GB" noProof="0" dirty="0"/>
              <a:t>last name</a:t>
            </a:r>
          </a:p>
        </p:txBody>
      </p:sp>
      <p:sp>
        <p:nvSpPr>
          <p:cNvPr id="239" name="Tijdelijke aanduiding voor verticale tekst 2">
            <a:extLst>
              <a:ext uri="{FF2B5EF4-FFF2-40B4-BE49-F238E27FC236}">
                <a16:creationId xmlns:a16="http://schemas.microsoft.com/office/drawing/2014/main" id="{FA59912E-1F86-41D1-BB43-6054A254A5DA}"/>
              </a:ext>
            </a:extLst>
          </p:cNvPr>
          <p:cNvSpPr>
            <a:spLocks noGrp="1"/>
          </p:cNvSpPr>
          <p:nvPr>
            <p:ph type="body" orient="vert" idx="83" hasCustomPrompt="1"/>
          </p:nvPr>
        </p:nvSpPr>
        <p:spPr>
          <a:xfrm>
            <a:off x="5707260" y="2311018"/>
            <a:ext cx="2252895" cy="429816"/>
          </a:xfrm>
        </p:spPr>
        <p:txBody>
          <a:bodyPr vert="horz" anchor="t"/>
          <a:lstStyle>
            <a:lvl1pPr marL="0" indent="0" algn="l">
              <a:lnSpc>
                <a:spcPct val="80000"/>
              </a:lnSpc>
              <a:spcBef>
                <a:spcPts val="600"/>
              </a:spcBef>
              <a:spcAft>
                <a:spcPts val="100"/>
              </a:spcAft>
              <a:buNone/>
              <a:defRPr sz="140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5"/>
              </a:buBlip>
              <a:defRPr sz="1600" b="0" cap="none">
                <a:latin typeface="+mn-lt"/>
              </a:defRPr>
            </a:lvl3pPr>
            <a:lvl4pPr marL="360363" indent="-360363">
              <a:spcBef>
                <a:spcPts val="600"/>
              </a:spcBef>
              <a:spcAft>
                <a:spcPts val="600"/>
              </a:spcAft>
              <a:buSzPct val="130000"/>
              <a:buFontTx/>
              <a:buBlip>
                <a:blip r:embed="rId6"/>
              </a:buBlip>
              <a:defRPr sz="1600" b="0" cap="none">
                <a:latin typeface="+mn-lt"/>
              </a:defRPr>
            </a:lvl4pPr>
            <a:lvl5pPr marL="360363" indent="-360363">
              <a:spcBef>
                <a:spcPts val="600"/>
              </a:spcBef>
              <a:spcAft>
                <a:spcPts val="600"/>
              </a:spcAft>
              <a:buSzPct val="140000"/>
              <a:buFontTx/>
              <a:buBlip>
                <a:blip r:embed="rId7"/>
              </a:buBlip>
              <a:defRPr sz="1600" b="0" cap="none">
                <a:latin typeface="+mn-lt"/>
              </a:defRPr>
            </a:lvl5pPr>
            <a:lvl6pPr marL="360363" indent="-360363">
              <a:spcBef>
                <a:spcPts val="600"/>
              </a:spcBef>
              <a:spcAft>
                <a:spcPts val="600"/>
              </a:spcAft>
              <a:buSzPct val="120000"/>
              <a:buFontTx/>
              <a:buBlip>
                <a:blip r:embed="rId8"/>
              </a:buBlip>
              <a:defRPr sz="1600" b="0" cap="none">
                <a:latin typeface="+mn-lt"/>
              </a:defRPr>
            </a:lvl6pPr>
            <a:lvl7pPr>
              <a:defRPr/>
            </a:lvl7pPr>
            <a:lvl8pPr>
              <a:defRPr/>
            </a:lvl8pPr>
            <a:lvl9pPr>
              <a:defRPr/>
            </a:lvl9pPr>
          </a:lstStyle>
          <a:p>
            <a:pPr lvl="0"/>
            <a:r>
              <a:rPr lang="en-GB" noProof="0" dirty="0"/>
              <a:t>Job title</a:t>
            </a:r>
          </a:p>
        </p:txBody>
      </p:sp>
      <p:sp>
        <p:nvSpPr>
          <p:cNvPr id="240" name="Tijdelijke aanduiding voor verticale tekst 2">
            <a:extLst>
              <a:ext uri="{FF2B5EF4-FFF2-40B4-BE49-F238E27FC236}">
                <a16:creationId xmlns:a16="http://schemas.microsoft.com/office/drawing/2014/main" id="{4513A839-1F95-4863-A841-0AE393712271}"/>
              </a:ext>
            </a:extLst>
          </p:cNvPr>
          <p:cNvSpPr>
            <a:spLocks noGrp="1"/>
          </p:cNvSpPr>
          <p:nvPr>
            <p:ph type="body" orient="vert" idx="84" hasCustomPrompt="1"/>
          </p:nvPr>
        </p:nvSpPr>
        <p:spPr>
          <a:xfrm>
            <a:off x="5933112" y="2838397"/>
            <a:ext cx="2027043" cy="531488"/>
          </a:xfrm>
        </p:spPr>
        <p:txBody>
          <a:bodyPr vert="horz" anchor="t"/>
          <a:lstStyle>
            <a:lvl1pPr marL="0" indent="0">
              <a:lnSpc>
                <a:spcPct val="100000"/>
              </a:lnSpc>
              <a:spcBef>
                <a:spcPts val="600"/>
              </a:spcBef>
              <a:spcAft>
                <a:spcPts val="100"/>
              </a:spcAft>
              <a:buSzPct val="120000"/>
              <a:buFontTx/>
              <a:buNone/>
              <a:defRPr sz="105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5"/>
              </a:buBlip>
              <a:defRPr sz="1600" b="0" cap="none">
                <a:latin typeface="+mn-lt"/>
              </a:defRPr>
            </a:lvl3pPr>
            <a:lvl4pPr marL="360363" indent="-360363">
              <a:spcBef>
                <a:spcPts val="600"/>
              </a:spcBef>
              <a:spcAft>
                <a:spcPts val="600"/>
              </a:spcAft>
              <a:buSzPct val="130000"/>
              <a:buFontTx/>
              <a:buBlip>
                <a:blip r:embed="rId6"/>
              </a:buBlip>
              <a:defRPr sz="1600" b="0" cap="none">
                <a:latin typeface="+mn-lt"/>
              </a:defRPr>
            </a:lvl4pPr>
            <a:lvl5pPr marL="360363" indent="-360363">
              <a:spcBef>
                <a:spcPts val="600"/>
              </a:spcBef>
              <a:spcAft>
                <a:spcPts val="600"/>
              </a:spcAft>
              <a:buSzPct val="140000"/>
              <a:buFontTx/>
              <a:buBlip>
                <a:blip r:embed="rId7"/>
              </a:buBlip>
              <a:defRPr sz="1600" b="0" cap="none">
                <a:latin typeface="+mn-lt"/>
              </a:defRPr>
            </a:lvl5pPr>
            <a:lvl6pPr marL="360363" indent="-360363">
              <a:spcBef>
                <a:spcPts val="600"/>
              </a:spcBef>
              <a:spcAft>
                <a:spcPts val="600"/>
              </a:spcAft>
              <a:buSzPct val="120000"/>
              <a:buFontTx/>
              <a:buBlip>
                <a:blip r:embed="rId8"/>
              </a:buBlip>
              <a:defRPr sz="1600" b="0" cap="none">
                <a:latin typeface="+mn-lt"/>
              </a:defRPr>
            </a:lvl6pPr>
            <a:lvl7pPr>
              <a:defRPr/>
            </a:lvl7pPr>
            <a:lvl8pPr>
              <a:defRPr/>
            </a:lvl8pPr>
            <a:lvl9pPr>
              <a:defRPr/>
            </a:lvl9pPr>
          </a:lstStyle>
          <a:p>
            <a:pPr lvl="0"/>
            <a:r>
              <a:rPr lang="en-US" noProof="0" dirty="0" err="1"/>
              <a:t>Linkedin</a:t>
            </a:r>
            <a:r>
              <a:rPr lang="en-US" noProof="0" dirty="0"/>
              <a:t> website</a:t>
            </a:r>
            <a:endParaRPr lang="en-GB" noProof="0" dirty="0"/>
          </a:p>
        </p:txBody>
      </p:sp>
      <p:pic>
        <p:nvPicPr>
          <p:cNvPr id="241" name="Graphic 240">
            <a:extLst>
              <a:ext uri="{FF2B5EF4-FFF2-40B4-BE49-F238E27FC236}">
                <a16:creationId xmlns:a16="http://schemas.microsoft.com/office/drawing/2014/main" id="{B05EDAD7-7A5F-4E95-BADF-2BD1A2BC3F74}"/>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702416" y="2830439"/>
            <a:ext cx="158806" cy="158806"/>
          </a:xfrm>
          <a:prstGeom prst="rect">
            <a:avLst/>
          </a:prstGeom>
        </p:spPr>
      </p:pic>
      <p:sp>
        <p:nvSpPr>
          <p:cNvPr id="243" name="Tijdelijke aanduiding voor afbeelding 16">
            <a:extLst>
              <a:ext uri="{FF2B5EF4-FFF2-40B4-BE49-F238E27FC236}">
                <a16:creationId xmlns:a16="http://schemas.microsoft.com/office/drawing/2014/main" id="{875CB2E2-5551-4EAB-92FA-E35AE1EA21A4}"/>
              </a:ext>
            </a:extLst>
          </p:cNvPr>
          <p:cNvSpPr>
            <a:spLocks noGrp="1"/>
          </p:cNvSpPr>
          <p:nvPr>
            <p:ph type="pic" sz="quarter" idx="85" hasCustomPrompt="1"/>
          </p:nvPr>
        </p:nvSpPr>
        <p:spPr>
          <a:xfrm>
            <a:off x="8084485" y="1876854"/>
            <a:ext cx="1100373" cy="1491710"/>
          </a:xfrm>
          <a:solidFill>
            <a:schemeClr val="bg2">
              <a:lumMod val="40000"/>
              <a:lumOff val="60000"/>
            </a:schemeClr>
          </a:solidFill>
        </p:spPr>
        <p:txBody>
          <a:bodyPr lIns="72000" tIns="180000" rIns="72000" bIns="1080000" anchor="ctr" anchorCtr="0"/>
          <a:lstStyle>
            <a:lvl1pPr marL="0" indent="0" algn="ctr">
              <a:buNone/>
              <a:defRPr sz="7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44" name="Tijdelijke aanduiding voor verticale tekst 2">
            <a:extLst>
              <a:ext uri="{FF2B5EF4-FFF2-40B4-BE49-F238E27FC236}">
                <a16:creationId xmlns:a16="http://schemas.microsoft.com/office/drawing/2014/main" id="{AAF97AE4-FA18-4B68-84E6-506448EE8AB1}"/>
              </a:ext>
            </a:extLst>
          </p:cNvPr>
          <p:cNvSpPr>
            <a:spLocks noGrp="1"/>
          </p:cNvSpPr>
          <p:nvPr>
            <p:ph type="body" orient="vert" idx="86" hasCustomPrompt="1"/>
          </p:nvPr>
        </p:nvSpPr>
        <p:spPr>
          <a:xfrm>
            <a:off x="9377386" y="1876879"/>
            <a:ext cx="2252895" cy="385362"/>
          </a:xfrm>
        </p:spPr>
        <p:txBody>
          <a:bodyPr vert="horz" anchor="b"/>
          <a:lstStyle>
            <a:lvl1pPr marL="0" indent="0" algn="l">
              <a:lnSpc>
                <a:spcPct val="80000"/>
              </a:lnSpc>
              <a:spcBef>
                <a:spcPts val="600"/>
              </a:spcBef>
              <a:spcAft>
                <a:spcPts val="100"/>
              </a:spcAft>
              <a:buNone/>
              <a:defRPr sz="1600" b="1" cap="all" baseline="0"/>
            </a:lvl1pPr>
            <a:lvl2pPr marL="0" indent="0">
              <a:spcBef>
                <a:spcPts val="100"/>
              </a:spcBef>
              <a:spcAft>
                <a:spcPts val="1800"/>
              </a:spcAft>
              <a:buNone/>
              <a:defRPr i="0"/>
            </a:lvl2pPr>
            <a:lvl3pPr marL="0" indent="0">
              <a:spcBef>
                <a:spcPts val="600"/>
              </a:spcBef>
              <a:spcAft>
                <a:spcPts val="600"/>
              </a:spcAft>
              <a:buSzPct val="90000"/>
              <a:buFont typeface="Arial" panose="020B0604020202020204" pitchFamily="34" charset="0"/>
              <a:buNone/>
              <a:defRPr sz="1600" b="0" cap="none">
                <a:latin typeface="+mn-lt"/>
              </a:defRPr>
            </a:lvl3pPr>
            <a:lvl4pPr marL="0" indent="0">
              <a:spcBef>
                <a:spcPts val="600"/>
              </a:spcBef>
              <a:spcAft>
                <a:spcPts val="600"/>
              </a:spcAft>
              <a:buSzPct val="130000"/>
              <a:buFont typeface="Arial" panose="020B0604020202020204" pitchFamily="34" charset="0"/>
              <a:buNone/>
              <a:defRPr sz="1600" b="0" cap="none">
                <a:latin typeface="+mn-lt"/>
              </a:defRPr>
            </a:lvl4pPr>
            <a:lvl5pPr marL="0" indent="0">
              <a:spcBef>
                <a:spcPts val="600"/>
              </a:spcBef>
              <a:spcAft>
                <a:spcPts val="600"/>
              </a:spcAft>
              <a:buSzPct val="140000"/>
              <a:buFont typeface="Arial" panose="020B0604020202020204" pitchFamily="34" charset="0"/>
              <a:buNone/>
              <a:defRPr sz="1600" b="0" cap="none">
                <a:latin typeface="+mn-lt"/>
              </a:defRPr>
            </a:lvl5pPr>
            <a:lvl6pPr marL="0" indent="0">
              <a:spcBef>
                <a:spcPts val="600"/>
              </a:spcBef>
              <a:spcAft>
                <a:spcPts val="600"/>
              </a:spcAft>
              <a:buSzPct val="120000"/>
              <a:buFont typeface="Arial" panose="020B0604020202020204" pitchFamily="34" charset="0"/>
              <a:buNone/>
              <a:defRPr sz="1600" b="0" cap="none">
                <a:latin typeface="+mn-lt"/>
              </a:defRPr>
            </a:lvl6pPr>
            <a:lvl7pPr>
              <a:defRPr/>
            </a:lvl7pPr>
            <a:lvl8pPr>
              <a:defRPr/>
            </a:lvl8pPr>
            <a:lvl9pPr>
              <a:defRPr/>
            </a:lvl9pPr>
          </a:lstStyle>
          <a:p>
            <a:pPr lvl="0"/>
            <a:r>
              <a:rPr lang="en-GB" noProof="0" dirty="0"/>
              <a:t>Name + </a:t>
            </a:r>
            <a:br>
              <a:rPr lang="en-GB" noProof="0" dirty="0"/>
            </a:br>
            <a:r>
              <a:rPr lang="en-GB" noProof="0" dirty="0"/>
              <a:t>last name</a:t>
            </a:r>
          </a:p>
        </p:txBody>
      </p:sp>
      <p:sp>
        <p:nvSpPr>
          <p:cNvPr id="245" name="Tijdelijke aanduiding voor verticale tekst 2">
            <a:extLst>
              <a:ext uri="{FF2B5EF4-FFF2-40B4-BE49-F238E27FC236}">
                <a16:creationId xmlns:a16="http://schemas.microsoft.com/office/drawing/2014/main" id="{57A588BB-1123-4172-9290-D3913D03FF90}"/>
              </a:ext>
            </a:extLst>
          </p:cNvPr>
          <p:cNvSpPr>
            <a:spLocks noGrp="1"/>
          </p:cNvSpPr>
          <p:nvPr>
            <p:ph type="body" orient="vert" idx="87" hasCustomPrompt="1"/>
          </p:nvPr>
        </p:nvSpPr>
        <p:spPr>
          <a:xfrm>
            <a:off x="9377386" y="2311018"/>
            <a:ext cx="2252895" cy="429816"/>
          </a:xfrm>
        </p:spPr>
        <p:txBody>
          <a:bodyPr vert="horz" anchor="t"/>
          <a:lstStyle>
            <a:lvl1pPr marL="0" indent="0" algn="l">
              <a:lnSpc>
                <a:spcPct val="80000"/>
              </a:lnSpc>
              <a:spcBef>
                <a:spcPts val="600"/>
              </a:spcBef>
              <a:spcAft>
                <a:spcPts val="100"/>
              </a:spcAft>
              <a:buNone/>
              <a:defRPr sz="140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5"/>
              </a:buBlip>
              <a:defRPr sz="1600" b="0" cap="none">
                <a:latin typeface="+mn-lt"/>
              </a:defRPr>
            </a:lvl3pPr>
            <a:lvl4pPr marL="360363" indent="-360363">
              <a:spcBef>
                <a:spcPts val="600"/>
              </a:spcBef>
              <a:spcAft>
                <a:spcPts val="600"/>
              </a:spcAft>
              <a:buSzPct val="130000"/>
              <a:buFontTx/>
              <a:buBlip>
                <a:blip r:embed="rId6"/>
              </a:buBlip>
              <a:defRPr sz="1600" b="0" cap="none">
                <a:latin typeface="+mn-lt"/>
              </a:defRPr>
            </a:lvl4pPr>
            <a:lvl5pPr marL="360363" indent="-360363">
              <a:spcBef>
                <a:spcPts val="600"/>
              </a:spcBef>
              <a:spcAft>
                <a:spcPts val="600"/>
              </a:spcAft>
              <a:buSzPct val="140000"/>
              <a:buFontTx/>
              <a:buBlip>
                <a:blip r:embed="rId7"/>
              </a:buBlip>
              <a:defRPr sz="1600" b="0" cap="none">
                <a:latin typeface="+mn-lt"/>
              </a:defRPr>
            </a:lvl5pPr>
            <a:lvl6pPr marL="360363" indent="-360363">
              <a:spcBef>
                <a:spcPts val="600"/>
              </a:spcBef>
              <a:spcAft>
                <a:spcPts val="600"/>
              </a:spcAft>
              <a:buSzPct val="120000"/>
              <a:buFontTx/>
              <a:buBlip>
                <a:blip r:embed="rId8"/>
              </a:buBlip>
              <a:defRPr sz="1600" b="0" cap="none">
                <a:latin typeface="+mn-lt"/>
              </a:defRPr>
            </a:lvl6pPr>
            <a:lvl7pPr>
              <a:defRPr/>
            </a:lvl7pPr>
            <a:lvl8pPr>
              <a:defRPr/>
            </a:lvl8pPr>
            <a:lvl9pPr>
              <a:defRPr/>
            </a:lvl9pPr>
          </a:lstStyle>
          <a:p>
            <a:pPr lvl="0"/>
            <a:r>
              <a:rPr lang="en-GB" noProof="0" dirty="0"/>
              <a:t>Job title</a:t>
            </a:r>
          </a:p>
        </p:txBody>
      </p:sp>
      <p:sp>
        <p:nvSpPr>
          <p:cNvPr id="246" name="Tijdelijke aanduiding voor verticale tekst 2">
            <a:extLst>
              <a:ext uri="{FF2B5EF4-FFF2-40B4-BE49-F238E27FC236}">
                <a16:creationId xmlns:a16="http://schemas.microsoft.com/office/drawing/2014/main" id="{A714D7E2-F3D9-4A7F-81FC-6BC7537FC90A}"/>
              </a:ext>
            </a:extLst>
          </p:cNvPr>
          <p:cNvSpPr>
            <a:spLocks noGrp="1"/>
          </p:cNvSpPr>
          <p:nvPr>
            <p:ph type="body" orient="vert" idx="88" hasCustomPrompt="1"/>
          </p:nvPr>
        </p:nvSpPr>
        <p:spPr>
          <a:xfrm>
            <a:off x="9603238" y="2838397"/>
            <a:ext cx="2027043" cy="531488"/>
          </a:xfrm>
        </p:spPr>
        <p:txBody>
          <a:bodyPr vert="horz" anchor="t"/>
          <a:lstStyle>
            <a:lvl1pPr marL="0" indent="0">
              <a:lnSpc>
                <a:spcPct val="100000"/>
              </a:lnSpc>
              <a:spcBef>
                <a:spcPts val="600"/>
              </a:spcBef>
              <a:spcAft>
                <a:spcPts val="100"/>
              </a:spcAft>
              <a:buSzPct val="120000"/>
              <a:buFontTx/>
              <a:buNone/>
              <a:defRPr sz="105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5"/>
              </a:buBlip>
              <a:defRPr sz="1600" b="0" cap="none">
                <a:latin typeface="+mn-lt"/>
              </a:defRPr>
            </a:lvl3pPr>
            <a:lvl4pPr marL="360363" indent="-360363">
              <a:spcBef>
                <a:spcPts val="600"/>
              </a:spcBef>
              <a:spcAft>
                <a:spcPts val="600"/>
              </a:spcAft>
              <a:buSzPct val="130000"/>
              <a:buFontTx/>
              <a:buBlip>
                <a:blip r:embed="rId6"/>
              </a:buBlip>
              <a:defRPr sz="1600" b="0" cap="none">
                <a:latin typeface="+mn-lt"/>
              </a:defRPr>
            </a:lvl4pPr>
            <a:lvl5pPr marL="360363" indent="-360363">
              <a:spcBef>
                <a:spcPts val="600"/>
              </a:spcBef>
              <a:spcAft>
                <a:spcPts val="600"/>
              </a:spcAft>
              <a:buSzPct val="140000"/>
              <a:buFontTx/>
              <a:buBlip>
                <a:blip r:embed="rId7"/>
              </a:buBlip>
              <a:defRPr sz="1600" b="0" cap="none">
                <a:latin typeface="+mn-lt"/>
              </a:defRPr>
            </a:lvl5pPr>
            <a:lvl6pPr marL="360363" indent="-360363">
              <a:spcBef>
                <a:spcPts val="600"/>
              </a:spcBef>
              <a:spcAft>
                <a:spcPts val="600"/>
              </a:spcAft>
              <a:buSzPct val="120000"/>
              <a:buFontTx/>
              <a:buBlip>
                <a:blip r:embed="rId8"/>
              </a:buBlip>
              <a:defRPr sz="1600" b="0" cap="none">
                <a:latin typeface="+mn-lt"/>
              </a:defRPr>
            </a:lvl6pPr>
            <a:lvl7pPr>
              <a:defRPr/>
            </a:lvl7pPr>
            <a:lvl8pPr>
              <a:defRPr/>
            </a:lvl8pPr>
            <a:lvl9pPr>
              <a:defRPr/>
            </a:lvl9pPr>
          </a:lstStyle>
          <a:p>
            <a:pPr lvl="0"/>
            <a:r>
              <a:rPr lang="en-US" noProof="0" dirty="0" err="1"/>
              <a:t>Linkedin</a:t>
            </a:r>
            <a:r>
              <a:rPr lang="en-US" noProof="0" dirty="0"/>
              <a:t> website</a:t>
            </a:r>
            <a:endParaRPr lang="en-GB" noProof="0" dirty="0"/>
          </a:p>
        </p:txBody>
      </p:sp>
      <p:pic>
        <p:nvPicPr>
          <p:cNvPr id="247" name="Graphic 246">
            <a:extLst>
              <a:ext uri="{FF2B5EF4-FFF2-40B4-BE49-F238E27FC236}">
                <a16:creationId xmlns:a16="http://schemas.microsoft.com/office/drawing/2014/main" id="{D1BCE54B-9283-45E4-A184-3D83EFC97D51}"/>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372542" y="2830439"/>
            <a:ext cx="158806" cy="158806"/>
          </a:xfrm>
          <a:prstGeom prst="rect">
            <a:avLst/>
          </a:prstGeom>
        </p:spPr>
      </p:pic>
      <p:sp>
        <p:nvSpPr>
          <p:cNvPr id="257" name="Tijdelijke aanduiding voor afbeelding 16">
            <a:extLst>
              <a:ext uri="{FF2B5EF4-FFF2-40B4-BE49-F238E27FC236}">
                <a16:creationId xmlns:a16="http://schemas.microsoft.com/office/drawing/2014/main" id="{99AEF333-640C-4A48-97AD-3B4F2479316F}"/>
              </a:ext>
            </a:extLst>
          </p:cNvPr>
          <p:cNvSpPr>
            <a:spLocks noGrp="1"/>
          </p:cNvSpPr>
          <p:nvPr>
            <p:ph type="pic" sz="quarter" idx="89" hasCustomPrompt="1"/>
          </p:nvPr>
        </p:nvSpPr>
        <p:spPr>
          <a:xfrm>
            <a:off x="2649407" y="3931123"/>
            <a:ext cx="1100373" cy="1491710"/>
          </a:xfrm>
          <a:solidFill>
            <a:schemeClr val="bg2">
              <a:lumMod val="40000"/>
              <a:lumOff val="60000"/>
            </a:schemeClr>
          </a:solidFill>
        </p:spPr>
        <p:txBody>
          <a:bodyPr lIns="72000" tIns="180000" rIns="72000" bIns="1080000" anchor="ctr" anchorCtr="0"/>
          <a:lstStyle>
            <a:lvl1pPr marL="0" indent="0" algn="ctr">
              <a:buNone/>
              <a:defRPr sz="7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58" name="Tijdelijke aanduiding voor verticale tekst 2">
            <a:extLst>
              <a:ext uri="{FF2B5EF4-FFF2-40B4-BE49-F238E27FC236}">
                <a16:creationId xmlns:a16="http://schemas.microsoft.com/office/drawing/2014/main" id="{4A79AE1E-79A5-43C1-A3D0-09A878369C83}"/>
              </a:ext>
            </a:extLst>
          </p:cNvPr>
          <p:cNvSpPr>
            <a:spLocks noGrp="1"/>
          </p:cNvSpPr>
          <p:nvPr>
            <p:ph type="body" orient="vert" idx="90" hasCustomPrompt="1"/>
          </p:nvPr>
        </p:nvSpPr>
        <p:spPr>
          <a:xfrm>
            <a:off x="3942308" y="3931148"/>
            <a:ext cx="2252895" cy="385362"/>
          </a:xfrm>
        </p:spPr>
        <p:txBody>
          <a:bodyPr vert="horz" anchor="b"/>
          <a:lstStyle>
            <a:lvl1pPr marL="0" indent="0" algn="l">
              <a:lnSpc>
                <a:spcPct val="80000"/>
              </a:lnSpc>
              <a:spcBef>
                <a:spcPts val="600"/>
              </a:spcBef>
              <a:spcAft>
                <a:spcPts val="100"/>
              </a:spcAft>
              <a:buNone/>
              <a:defRPr sz="1600" b="1" cap="all" baseline="0"/>
            </a:lvl1pPr>
            <a:lvl2pPr marL="0" indent="0">
              <a:spcBef>
                <a:spcPts val="100"/>
              </a:spcBef>
              <a:spcAft>
                <a:spcPts val="1800"/>
              </a:spcAft>
              <a:buNone/>
              <a:defRPr i="0"/>
            </a:lvl2pPr>
            <a:lvl3pPr marL="0" indent="0">
              <a:spcBef>
                <a:spcPts val="600"/>
              </a:spcBef>
              <a:spcAft>
                <a:spcPts val="600"/>
              </a:spcAft>
              <a:buSzPct val="90000"/>
              <a:buFont typeface="Arial" panose="020B0604020202020204" pitchFamily="34" charset="0"/>
              <a:buNone/>
              <a:defRPr sz="1600" b="0" cap="none">
                <a:latin typeface="+mn-lt"/>
              </a:defRPr>
            </a:lvl3pPr>
            <a:lvl4pPr marL="0" indent="0">
              <a:spcBef>
                <a:spcPts val="600"/>
              </a:spcBef>
              <a:spcAft>
                <a:spcPts val="600"/>
              </a:spcAft>
              <a:buSzPct val="130000"/>
              <a:buFont typeface="Arial" panose="020B0604020202020204" pitchFamily="34" charset="0"/>
              <a:buNone/>
              <a:defRPr sz="1600" b="0" cap="none">
                <a:latin typeface="+mn-lt"/>
              </a:defRPr>
            </a:lvl4pPr>
            <a:lvl5pPr marL="0" indent="0">
              <a:spcBef>
                <a:spcPts val="600"/>
              </a:spcBef>
              <a:spcAft>
                <a:spcPts val="600"/>
              </a:spcAft>
              <a:buSzPct val="140000"/>
              <a:buFont typeface="Arial" panose="020B0604020202020204" pitchFamily="34" charset="0"/>
              <a:buNone/>
              <a:defRPr sz="1600" b="0" cap="none">
                <a:latin typeface="+mn-lt"/>
              </a:defRPr>
            </a:lvl5pPr>
            <a:lvl6pPr marL="0" indent="0">
              <a:spcBef>
                <a:spcPts val="600"/>
              </a:spcBef>
              <a:spcAft>
                <a:spcPts val="600"/>
              </a:spcAft>
              <a:buSzPct val="120000"/>
              <a:buFont typeface="Arial" panose="020B0604020202020204" pitchFamily="34" charset="0"/>
              <a:buNone/>
              <a:defRPr sz="1600" b="0" cap="none">
                <a:latin typeface="+mn-lt"/>
              </a:defRPr>
            </a:lvl6pPr>
            <a:lvl7pPr>
              <a:defRPr/>
            </a:lvl7pPr>
            <a:lvl8pPr>
              <a:defRPr/>
            </a:lvl8pPr>
            <a:lvl9pPr>
              <a:defRPr/>
            </a:lvl9pPr>
          </a:lstStyle>
          <a:p>
            <a:pPr lvl="0"/>
            <a:r>
              <a:rPr lang="en-GB" noProof="0" dirty="0"/>
              <a:t>Name + </a:t>
            </a:r>
            <a:br>
              <a:rPr lang="en-GB" noProof="0" dirty="0"/>
            </a:br>
            <a:r>
              <a:rPr lang="en-GB" noProof="0" dirty="0"/>
              <a:t>last name</a:t>
            </a:r>
          </a:p>
        </p:txBody>
      </p:sp>
      <p:sp>
        <p:nvSpPr>
          <p:cNvPr id="259" name="Tijdelijke aanduiding voor verticale tekst 2">
            <a:extLst>
              <a:ext uri="{FF2B5EF4-FFF2-40B4-BE49-F238E27FC236}">
                <a16:creationId xmlns:a16="http://schemas.microsoft.com/office/drawing/2014/main" id="{6CE23CA8-B3F5-407E-B508-38B81536AAEF}"/>
              </a:ext>
            </a:extLst>
          </p:cNvPr>
          <p:cNvSpPr>
            <a:spLocks noGrp="1"/>
          </p:cNvSpPr>
          <p:nvPr>
            <p:ph type="body" orient="vert" idx="91" hasCustomPrompt="1"/>
          </p:nvPr>
        </p:nvSpPr>
        <p:spPr>
          <a:xfrm>
            <a:off x="3942308" y="4365287"/>
            <a:ext cx="2252895" cy="429816"/>
          </a:xfrm>
        </p:spPr>
        <p:txBody>
          <a:bodyPr vert="horz" anchor="t"/>
          <a:lstStyle>
            <a:lvl1pPr marL="0" indent="0" algn="l">
              <a:lnSpc>
                <a:spcPct val="80000"/>
              </a:lnSpc>
              <a:spcBef>
                <a:spcPts val="600"/>
              </a:spcBef>
              <a:spcAft>
                <a:spcPts val="100"/>
              </a:spcAft>
              <a:buNone/>
              <a:defRPr sz="140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5"/>
              </a:buBlip>
              <a:defRPr sz="1600" b="0" cap="none">
                <a:latin typeface="+mn-lt"/>
              </a:defRPr>
            </a:lvl3pPr>
            <a:lvl4pPr marL="360363" indent="-360363">
              <a:spcBef>
                <a:spcPts val="600"/>
              </a:spcBef>
              <a:spcAft>
                <a:spcPts val="600"/>
              </a:spcAft>
              <a:buSzPct val="130000"/>
              <a:buFontTx/>
              <a:buBlip>
                <a:blip r:embed="rId6"/>
              </a:buBlip>
              <a:defRPr sz="1600" b="0" cap="none">
                <a:latin typeface="+mn-lt"/>
              </a:defRPr>
            </a:lvl4pPr>
            <a:lvl5pPr marL="360363" indent="-360363">
              <a:spcBef>
                <a:spcPts val="600"/>
              </a:spcBef>
              <a:spcAft>
                <a:spcPts val="600"/>
              </a:spcAft>
              <a:buSzPct val="140000"/>
              <a:buFontTx/>
              <a:buBlip>
                <a:blip r:embed="rId7"/>
              </a:buBlip>
              <a:defRPr sz="1600" b="0" cap="none">
                <a:latin typeface="+mn-lt"/>
              </a:defRPr>
            </a:lvl5pPr>
            <a:lvl6pPr marL="360363" indent="-360363">
              <a:spcBef>
                <a:spcPts val="600"/>
              </a:spcBef>
              <a:spcAft>
                <a:spcPts val="600"/>
              </a:spcAft>
              <a:buSzPct val="120000"/>
              <a:buFontTx/>
              <a:buBlip>
                <a:blip r:embed="rId8"/>
              </a:buBlip>
              <a:defRPr sz="1600" b="0" cap="none">
                <a:latin typeface="+mn-lt"/>
              </a:defRPr>
            </a:lvl6pPr>
            <a:lvl7pPr>
              <a:defRPr/>
            </a:lvl7pPr>
            <a:lvl8pPr>
              <a:defRPr/>
            </a:lvl8pPr>
            <a:lvl9pPr>
              <a:defRPr/>
            </a:lvl9pPr>
          </a:lstStyle>
          <a:p>
            <a:pPr lvl="0"/>
            <a:r>
              <a:rPr lang="en-GB" noProof="0" dirty="0"/>
              <a:t>Job title</a:t>
            </a:r>
          </a:p>
        </p:txBody>
      </p:sp>
      <p:sp>
        <p:nvSpPr>
          <p:cNvPr id="260" name="Tijdelijke aanduiding voor verticale tekst 2">
            <a:extLst>
              <a:ext uri="{FF2B5EF4-FFF2-40B4-BE49-F238E27FC236}">
                <a16:creationId xmlns:a16="http://schemas.microsoft.com/office/drawing/2014/main" id="{FE586B81-C695-42FA-BBF2-65805FCD818F}"/>
              </a:ext>
            </a:extLst>
          </p:cNvPr>
          <p:cNvSpPr>
            <a:spLocks noGrp="1"/>
          </p:cNvSpPr>
          <p:nvPr>
            <p:ph type="body" orient="vert" idx="92" hasCustomPrompt="1"/>
          </p:nvPr>
        </p:nvSpPr>
        <p:spPr>
          <a:xfrm>
            <a:off x="4168160" y="4892666"/>
            <a:ext cx="2027043" cy="531488"/>
          </a:xfrm>
        </p:spPr>
        <p:txBody>
          <a:bodyPr vert="horz" anchor="t"/>
          <a:lstStyle>
            <a:lvl1pPr marL="0" indent="0">
              <a:lnSpc>
                <a:spcPct val="100000"/>
              </a:lnSpc>
              <a:spcBef>
                <a:spcPts val="600"/>
              </a:spcBef>
              <a:spcAft>
                <a:spcPts val="100"/>
              </a:spcAft>
              <a:buSzPct val="120000"/>
              <a:buFontTx/>
              <a:buNone/>
              <a:defRPr sz="105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5"/>
              </a:buBlip>
              <a:defRPr sz="1600" b="0" cap="none">
                <a:latin typeface="+mn-lt"/>
              </a:defRPr>
            </a:lvl3pPr>
            <a:lvl4pPr marL="360363" indent="-360363">
              <a:spcBef>
                <a:spcPts val="600"/>
              </a:spcBef>
              <a:spcAft>
                <a:spcPts val="600"/>
              </a:spcAft>
              <a:buSzPct val="130000"/>
              <a:buFontTx/>
              <a:buBlip>
                <a:blip r:embed="rId6"/>
              </a:buBlip>
              <a:defRPr sz="1600" b="0" cap="none">
                <a:latin typeface="+mn-lt"/>
              </a:defRPr>
            </a:lvl4pPr>
            <a:lvl5pPr marL="360363" indent="-360363">
              <a:spcBef>
                <a:spcPts val="600"/>
              </a:spcBef>
              <a:spcAft>
                <a:spcPts val="600"/>
              </a:spcAft>
              <a:buSzPct val="140000"/>
              <a:buFontTx/>
              <a:buBlip>
                <a:blip r:embed="rId7"/>
              </a:buBlip>
              <a:defRPr sz="1600" b="0" cap="none">
                <a:latin typeface="+mn-lt"/>
              </a:defRPr>
            </a:lvl5pPr>
            <a:lvl6pPr marL="360363" indent="-360363">
              <a:spcBef>
                <a:spcPts val="600"/>
              </a:spcBef>
              <a:spcAft>
                <a:spcPts val="600"/>
              </a:spcAft>
              <a:buSzPct val="120000"/>
              <a:buFontTx/>
              <a:buBlip>
                <a:blip r:embed="rId8"/>
              </a:buBlip>
              <a:defRPr sz="1600" b="0" cap="none">
                <a:latin typeface="+mn-lt"/>
              </a:defRPr>
            </a:lvl6pPr>
            <a:lvl7pPr>
              <a:defRPr/>
            </a:lvl7pPr>
            <a:lvl8pPr>
              <a:defRPr/>
            </a:lvl8pPr>
            <a:lvl9pPr>
              <a:defRPr/>
            </a:lvl9pPr>
          </a:lstStyle>
          <a:p>
            <a:pPr lvl="0"/>
            <a:r>
              <a:rPr lang="en-US" noProof="0" dirty="0" err="1"/>
              <a:t>Linkedin</a:t>
            </a:r>
            <a:r>
              <a:rPr lang="en-US" noProof="0" dirty="0"/>
              <a:t> website</a:t>
            </a:r>
            <a:endParaRPr lang="en-GB" noProof="0" dirty="0"/>
          </a:p>
        </p:txBody>
      </p:sp>
      <p:pic>
        <p:nvPicPr>
          <p:cNvPr id="261" name="Graphic 260">
            <a:extLst>
              <a:ext uri="{FF2B5EF4-FFF2-40B4-BE49-F238E27FC236}">
                <a16:creationId xmlns:a16="http://schemas.microsoft.com/office/drawing/2014/main" id="{1E632346-9DDC-4F83-AF78-A92121D8E9FF}"/>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937464" y="4884708"/>
            <a:ext cx="158806" cy="158806"/>
          </a:xfrm>
          <a:prstGeom prst="rect">
            <a:avLst/>
          </a:prstGeom>
        </p:spPr>
      </p:pic>
      <p:sp>
        <p:nvSpPr>
          <p:cNvPr id="262" name="Tijdelijke aanduiding voor afbeelding 16">
            <a:extLst>
              <a:ext uri="{FF2B5EF4-FFF2-40B4-BE49-F238E27FC236}">
                <a16:creationId xmlns:a16="http://schemas.microsoft.com/office/drawing/2014/main" id="{C3E5938F-6F22-4A0E-8265-7A60FEF46E32}"/>
              </a:ext>
            </a:extLst>
          </p:cNvPr>
          <p:cNvSpPr>
            <a:spLocks noGrp="1"/>
          </p:cNvSpPr>
          <p:nvPr>
            <p:ph type="pic" sz="quarter" idx="93" hasCustomPrompt="1"/>
          </p:nvPr>
        </p:nvSpPr>
        <p:spPr>
          <a:xfrm>
            <a:off x="6332059" y="3931123"/>
            <a:ext cx="1100373" cy="1491710"/>
          </a:xfrm>
          <a:solidFill>
            <a:schemeClr val="bg2">
              <a:lumMod val="40000"/>
              <a:lumOff val="60000"/>
            </a:schemeClr>
          </a:solidFill>
        </p:spPr>
        <p:txBody>
          <a:bodyPr lIns="72000" tIns="180000" rIns="72000" bIns="1080000" anchor="ctr" anchorCtr="0"/>
          <a:lstStyle>
            <a:lvl1pPr marL="0" indent="0" algn="ctr">
              <a:buNone/>
              <a:defRPr sz="7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63" name="Tijdelijke aanduiding voor verticale tekst 2">
            <a:extLst>
              <a:ext uri="{FF2B5EF4-FFF2-40B4-BE49-F238E27FC236}">
                <a16:creationId xmlns:a16="http://schemas.microsoft.com/office/drawing/2014/main" id="{C9489772-52C7-4D2E-9813-851F3CE7DB45}"/>
              </a:ext>
            </a:extLst>
          </p:cNvPr>
          <p:cNvSpPr>
            <a:spLocks noGrp="1"/>
          </p:cNvSpPr>
          <p:nvPr>
            <p:ph type="body" orient="vert" idx="94" hasCustomPrompt="1"/>
          </p:nvPr>
        </p:nvSpPr>
        <p:spPr>
          <a:xfrm>
            <a:off x="7624960" y="3931148"/>
            <a:ext cx="2252895" cy="385362"/>
          </a:xfrm>
        </p:spPr>
        <p:txBody>
          <a:bodyPr vert="horz" anchor="b"/>
          <a:lstStyle>
            <a:lvl1pPr marL="0" indent="0" algn="l">
              <a:lnSpc>
                <a:spcPct val="80000"/>
              </a:lnSpc>
              <a:spcBef>
                <a:spcPts val="600"/>
              </a:spcBef>
              <a:spcAft>
                <a:spcPts val="100"/>
              </a:spcAft>
              <a:buNone/>
              <a:defRPr sz="1600" b="1" cap="all" baseline="0"/>
            </a:lvl1pPr>
            <a:lvl2pPr marL="0" indent="0">
              <a:spcBef>
                <a:spcPts val="100"/>
              </a:spcBef>
              <a:spcAft>
                <a:spcPts val="1800"/>
              </a:spcAft>
              <a:buNone/>
              <a:defRPr i="0"/>
            </a:lvl2pPr>
            <a:lvl3pPr marL="0" indent="0">
              <a:spcBef>
                <a:spcPts val="600"/>
              </a:spcBef>
              <a:spcAft>
                <a:spcPts val="600"/>
              </a:spcAft>
              <a:buSzPct val="90000"/>
              <a:buFont typeface="Arial" panose="020B0604020202020204" pitchFamily="34" charset="0"/>
              <a:buNone/>
              <a:defRPr sz="1600" b="0" cap="none">
                <a:latin typeface="+mn-lt"/>
              </a:defRPr>
            </a:lvl3pPr>
            <a:lvl4pPr marL="0" indent="0">
              <a:spcBef>
                <a:spcPts val="600"/>
              </a:spcBef>
              <a:spcAft>
                <a:spcPts val="600"/>
              </a:spcAft>
              <a:buSzPct val="130000"/>
              <a:buFont typeface="Arial" panose="020B0604020202020204" pitchFamily="34" charset="0"/>
              <a:buNone/>
              <a:defRPr sz="1600" b="0" cap="none">
                <a:latin typeface="+mn-lt"/>
              </a:defRPr>
            </a:lvl4pPr>
            <a:lvl5pPr marL="0" indent="0">
              <a:spcBef>
                <a:spcPts val="600"/>
              </a:spcBef>
              <a:spcAft>
                <a:spcPts val="600"/>
              </a:spcAft>
              <a:buSzPct val="140000"/>
              <a:buFont typeface="Arial" panose="020B0604020202020204" pitchFamily="34" charset="0"/>
              <a:buNone/>
              <a:defRPr sz="1600" b="0" cap="none">
                <a:latin typeface="+mn-lt"/>
              </a:defRPr>
            </a:lvl5pPr>
            <a:lvl6pPr marL="0" indent="0">
              <a:spcBef>
                <a:spcPts val="600"/>
              </a:spcBef>
              <a:spcAft>
                <a:spcPts val="600"/>
              </a:spcAft>
              <a:buSzPct val="120000"/>
              <a:buFont typeface="Arial" panose="020B0604020202020204" pitchFamily="34" charset="0"/>
              <a:buNone/>
              <a:defRPr sz="1600" b="0" cap="none">
                <a:latin typeface="+mn-lt"/>
              </a:defRPr>
            </a:lvl6pPr>
            <a:lvl7pPr>
              <a:defRPr/>
            </a:lvl7pPr>
            <a:lvl8pPr>
              <a:defRPr/>
            </a:lvl8pPr>
            <a:lvl9pPr>
              <a:defRPr/>
            </a:lvl9pPr>
          </a:lstStyle>
          <a:p>
            <a:pPr lvl="0"/>
            <a:r>
              <a:rPr lang="en-GB" noProof="0" dirty="0"/>
              <a:t>Name + </a:t>
            </a:r>
            <a:br>
              <a:rPr lang="en-GB" noProof="0" dirty="0"/>
            </a:br>
            <a:r>
              <a:rPr lang="en-GB" noProof="0" dirty="0"/>
              <a:t>last name</a:t>
            </a:r>
          </a:p>
        </p:txBody>
      </p:sp>
      <p:sp>
        <p:nvSpPr>
          <p:cNvPr id="264" name="Tijdelijke aanduiding voor verticale tekst 2">
            <a:extLst>
              <a:ext uri="{FF2B5EF4-FFF2-40B4-BE49-F238E27FC236}">
                <a16:creationId xmlns:a16="http://schemas.microsoft.com/office/drawing/2014/main" id="{76CE8780-1270-4A4F-BE8D-F9F1A7650D00}"/>
              </a:ext>
            </a:extLst>
          </p:cNvPr>
          <p:cNvSpPr>
            <a:spLocks noGrp="1"/>
          </p:cNvSpPr>
          <p:nvPr>
            <p:ph type="body" orient="vert" idx="95" hasCustomPrompt="1"/>
          </p:nvPr>
        </p:nvSpPr>
        <p:spPr>
          <a:xfrm>
            <a:off x="7624960" y="4365287"/>
            <a:ext cx="2252895" cy="429816"/>
          </a:xfrm>
        </p:spPr>
        <p:txBody>
          <a:bodyPr vert="horz" anchor="t"/>
          <a:lstStyle>
            <a:lvl1pPr marL="0" indent="0" algn="l">
              <a:lnSpc>
                <a:spcPct val="80000"/>
              </a:lnSpc>
              <a:spcBef>
                <a:spcPts val="600"/>
              </a:spcBef>
              <a:spcAft>
                <a:spcPts val="100"/>
              </a:spcAft>
              <a:buNone/>
              <a:defRPr sz="140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5"/>
              </a:buBlip>
              <a:defRPr sz="1600" b="0" cap="none">
                <a:latin typeface="+mn-lt"/>
              </a:defRPr>
            </a:lvl3pPr>
            <a:lvl4pPr marL="360363" indent="-360363">
              <a:spcBef>
                <a:spcPts val="600"/>
              </a:spcBef>
              <a:spcAft>
                <a:spcPts val="600"/>
              </a:spcAft>
              <a:buSzPct val="130000"/>
              <a:buFontTx/>
              <a:buBlip>
                <a:blip r:embed="rId6"/>
              </a:buBlip>
              <a:defRPr sz="1600" b="0" cap="none">
                <a:latin typeface="+mn-lt"/>
              </a:defRPr>
            </a:lvl4pPr>
            <a:lvl5pPr marL="360363" indent="-360363">
              <a:spcBef>
                <a:spcPts val="600"/>
              </a:spcBef>
              <a:spcAft>
                <a:spcPts val="600"/>
              </a:spcAft>
              <a:buSzPct val="140000"/>
              <a:buFontTx/>
              <a:buBlip>
                <a:blip r:embed="rId7"/>
              </a:buBlip>
              <a:defRPr sz="1600" b="0" cap="none">
                <a:latin typeface="+mn-lt"/>
              </a:defRPr>
            </a:lvl5pPr>
            <a:lvl6pPr marL="360363" indent="-360363">
              <a:spcBef>
                <a:spcPts val="600"/>
              </a:spcBef>
              <a:spcAft>
                <a:spcPts val="600"/>
              </a:spcAft>
              <a:buSzPct val="120000"/>
              <a:buFontTx/>
              <a:buBlip>
                <a:blip r:embed="rId8"/>
              </a:buBlip>
              <a:defRPr sz="1600" b="0" cap="none">
                <a:latin typeface="+mn-lt"/>
              </a:defRPr>
            </a:lvl6pPr>
            <a:lvl7pPr>
              <a:defRPr/>
            </a:lvl7pPr>
            <a:lvl8pPr>
              <a:defRPr/>
            </a:lvl8pPr>
            <a:lvl9pPr>
              <a:defRPr/>
            </a:lvl9pPr>
          </a:lstStyle>
          <a:p>
            <a:pPr lvl="0"/>
            <a:r>
              <a:rPr lang="en-GB" noProof="0" dirty="0"/>
              <a:t>Job title</a:t>
            </a:r>
          </a:p>
        </p:txBody>
      </p:sp>
      <p:sp>
        <p:nvSpPr>
          <p:cNvPr id="265" name="Tijdelijke aanduiding voor verticale tekst 2">
            <a:extLst>
              <a:ext uri="{FF2B5EF4-FFF2-40B4-BE49-F238E27FC236}">
                <a16:creationId xmlns:a16="http://schemas.microsoft.com/office/drawing/2014/main" id="{34D5ECF3-694D-4111-A615-B2E86F507B66}"/>
              </a:ext>
            </a:extLst>
          </p:cNvPr>
          <p:cNvSpPr>
            <a:spLocks noGrp="1"/>
          </p:cNvSpPr>
          <p:nvPr>
            <p:ph type="body" orient="vert" idx="96" hasCustomPrompt="1"/>
          </p:nvPr>
        </p:nvSpPr>
        <p:spPr>
          <a:xfrm>
            <a:off x="7850812" y="4892666"/>
            <a:ext cx="2027043" cy="531488"/>
          </a:xfrm>
        </p:spPr>
        <p:txBody>
          <a:bodyPr vert="horz" anchor="t"/>
          <a:lstStyle>
            <a:lvl1pPr marL="0" indent="0">
              <a:lnSpc>
                <a:spcPct val="100000"/>
              </a:lnSpc>
              <a:spcBef>
                <a:spcPts val="600"/>
              </a:spcBef>
              <a:spcAft>
                <a:spcPts val="100"/>
              </a:spcAft>
              <a:buSzPct val="120000"/>
              <a:buFontTx/>
              <a:buNone/>
              <a:defRPr sz="105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5"/>
              </a:buBlip>
              <a:defRPr sz="1600" b="0" cap="none">
                <a:latin typeface="+mn-lt"/>
              </a:defRPr>
            </a:lvl3pPr>
            <a:lvl4pPr marL="360363" indent="-360363">
              <a:spcBef>
                <a:spcPts val="600"/>
              </a:spcBef>
              <a:spcAft>
                <a:spcPts val="600"/>
              </a:spcAft>
              <a:buSzPct val="130000"/>
              <a:buFontTx/>
              <a:buBlip>
                <a:blip r:embed="rId6"/>
              </a:buBlip>
              <a:defRPr sz="1600" b="0" cap="none">
                <a:latin typeface="+mn-lt"/>
              </a:defRPr>
            </a:lvl4pPr>
            <a:lvl5pPr marL="360363" indent="-360363">
              <a:spcBef>
                <a:spcPts val="600"/>
              </a:spcBef>
              <a:spcAft>
                <a:spcPts val="600"/>
              </a:spcAft>
              <a:buSzPct val="140000"/>
              <a:buFontTx/>
              <a:buBlip>
                <a:blip r:embed="rId7"/>
              </a:buBlip>
              <a:defRPr sz="1600" b="0" cap="none">
                <a:latin typeface="+mn-lt"/>
              </a:defRPr>
            </a:lvl5pPr>
            <a:lvl6pPr marL="360363" indent="-360363">
              <a:spcBef>
                <a:spcPts val="600"/>
              </a:spcBef>
              <a:spcAft>
                <a:spcPts val="600"/>
              </a:spcAft>
              <a:buSzPct val="120000"/>
              <a:buFontTx/>
              <a:buBlip>
                <a:blip r:embed="rId8"/>
              </a:buBlip>
              <a:defRPr sz="1600" b="0" cap="none">
                <a:latin typeface="+mn-lt"/>
              </a:defRPr>
            </a:lvl6pPr>
            <a:lvl7pPr>
              <a:defRPr/>
            </a:lvl7pPr>
            <a:lvl8pPr>
              <a:defRPr/>
            </a:lvl8pPr>
            <a:lvl9pPr>
              <a:defRPr/>
            </a:lvl9pPr>
          </a:lstStyle>
          <a:p>
            <a:pPr lvl="0"/>
            <a:r>
              <a:rPr lang="en-US" noProof="0" dirty="0" err="1"/>
              <a:t>Linkedin</a:t>
            </a:r>
            <a:r>
              <a:rPr lang="en-US" noProof="0" dirty="0"/>
              <a:t> website</a:t>
            </a:r>
            <a:endParaRPr lang="en-GB" noProof="0" dirty="0"/>
          </a:p>
        </p:txBody>
      </p:sp>
      <p:pic>
        <p:nvPicPr>
          <p:cNvPr id="266" name="Graphic 265">
            <a:extLst>
              <a:ext uri="{FF2B5EF4-FFF2-40B4-BE49-F238E27FC236}">
                <a16:creationId xmlns:a16="http://schemas.microsoft.com/office/drawing/2014/main" id="{3DB3EAC6-2C5F-45A8-A871-78F6C32960C5}"/>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620116" y="4884708"/>
            <a:ext cx="158806" cy="158806"/>
          </a:xfrm>
          <a:prstGeom prst="rect">
            <a:avLst/>
          </a:prstGeom>
        </p:spPr>
      </p:pic>
    </p:spTree>
    <p:extLst>
      <p:ext uri="{BB962C8B-B14F-4D97-AF65-F5344CB8AC3E}">
        <p14:creationId xmlns:p14="http://schemas.microsoft.com/office/powerpoint/2010/main" val="2164958539"/>
      </p:ext>
    </p:extLst>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MBSTONES (6X)">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p:nvPr>
        </p:nvSpPr>
        <p:spPr>
          <a:xfrm>
            <a:off x="1618494" y="1636714"/>
            <a:ext cx="2847377" cy="1936665"/>
          </a:xfrm>
          <a:solidFill>
            <a:schemeClr val="bg1"/>
          </a:solidFill>
          <a:ln w="19050">
            <a:solidFill>
              <a:schemeClr val="bg2">
                <a:lumMod val="60000"/>
                <a:lumOff val="40000"/>
              </a:schemeClr>
            </a:solidFill>
          </a:ln>
        </p:spPr>
        <p:txBody>
          <a:bodyPr vert="horz" lIns="252000" tIns="360000" rIns="252000" bIns="900000">
            <a:normAutofit/>
          </a:bodyPr>
          <a:lstStyle>
            <a:lvl1pPr marL="0" indent="0">
              <a:buNone/>
              <a:defRPr sz="100">
                <a:solidFill>
                  <a:schemeClr val="bg1"/>
                </a:solidFill>
              </a:defRPr>
            </a:lvl1pPr>
            <a:lvl2pPr>
              <a:defRPr sz="1400"/>
            </a:lvl2pPr>
            <a:lvl3pPr>
              <a:defRPr sz="1200"/>
            </a:lvl3pPr>
            <a:lvl4pPr algn="ctr">
              <a:defRPr sz="1400"/>
            </a:lvl4pPr>
            <a:lvl5pPr algn="ctr">
              <a:spcAft>
                <a:spcPts val="1200"/>
              </a:spcAft>
              <a:defRPr sz="1800"/>
            </a:lvl5pPr>
            <a:lvl6pPr algn="ctr">
              <a:spcAft>
                <a:spcPts val="1200"/>
              </a:spcAft>
              <a:defRPr sz="1800"/>
            </a:lvl6pPr>
            <a:lvl7pPr>
              <a:defRPr sz="1400"/>
            </a:lvl7pPr>
            <a:lvl8pPr>
              <a:defRPr sz="1400"/>
            </a:lvl8pPr>
            <a:lvl9pPr>
              <a:defRPr sz="2400"/>
            </a:lvl9pPr>
          </a:lstStyle>
          <a:p>
            <a:pPr lvl="0"/>
            <a:endParaRPr lang="en-GB" noProof="0" dirty="0"/>
          </a:p>
        </p:txBody>
      </p:sp>
      <p:sp>
        <p:nvSpPr>
          <p:cNvPr id="21" name="Tijdelijke aanduiding voor verticale tekst 2">
            <a:extLst>
              <a:ext uri="{FF2B5EF4-FFF2-40B4-BE49-F238E27FC236}">
                <a16:creationId xmlns:a16="http://schemas.microsoft.com/office/drawing/2014/main" id="{FEA7E967-D4C0-4873-A088-C257C294306E}"/>
              </a:ext>
            </a:extLst>
          </p:cNvPr>
          <p:cNvSpPr>
            <a:spLocks noGrp="1"/>
          </p:cNvSpPr>
          <p:nvPr>
            <p:ph type="body" orient="vert" idx="14"/>
          </p:nvPr>
        </p:nvSpPr>
        <p:spPr>
          <a:xfrm>
            <a:off x="4672312" y="1636714"/>
            <a:ext cx="2847377" cy="1936665"/>
          </a:xfrm>
          <a:solidFill>
            <a:schemeClr val="bg1"/>
          </a:solidFill>
          <a:ln w="19050">
            <a:solidFill>
              <a:schemeClr val="bg2">
                <a:lumMod val="60000"/>
                <a:lumOff val="40000"/>
              </a:schemeClr>
            </a:solidFill>
          </a:ln>
        </p:spPr>
        <p:txBody>
          <a:bodyPr vert="horz" lIns="252000" tIns="360000" rIns="252000" bIns="900000">
            <a:normAutofit/>
          </a:bodyPr>
          <a:lstStyle>
            <a:lvl1pPr marL="0" indent="0">
              <a:buNone/>
              <a:defRPr sz="100">
                <a:solidFill>
                  <a:schemeClr val="bg1"/>
                </a:solidFill>
              </a:defRPr>
            </a:lvl1pPr>
            <a:lvl2pPr>
              <a:defRPr sz="1400"/>
            </a:lvl2pPr>
            <a:lvl3pPr>
              <a:defRPr sz="1200"/>
            </a:lvl3pPr>
            <a:lvl4pPr algn="ctr">
              <a:defRPr sz="1400"/>
            </a:lvl4pPr>
            <a:lvl5pPr algn="ctr">
              <a:spcAft>
                <a:spcPts val="1200"/>
              </a:spcAft>
              <a:defRPr sz="1800"/>
            </a:lvl5pPr>
            <a:lvl6pPr algn="ctr">
              <a:spcAft>
                <a:spcPts val="1200"/>
              </a:spcAft>
              <a:defRPr sz="1800"/>
            </a:lvl6pPr>
            <a:lvl7pPr>
              <a:defRPr sz="1400"/>
            </a:lvl7pPr>
            <a:lvl8pPr>
              <a:defRPr sz="1400"/>
            </a:lvl8pPr>
            <a:lvl9pPr>
              <a:defRPr sz="2400"/>
            </a:lvl9pPr>
          </a:lstStyle>
          <a:p>
            <a:pPr lvl="0"/>
            <a:endParaRPr lang="en-GB" noProof="0" dirty="0"/>
          </a:p>
        </p:txBody>
      </p:sp>
      <p:sp>
        <p:nvSpPr>
          <p:cNvPr id="22" name="Tijdelijke aanduiding voor verticale tekst 2">
            <a:extLst>
              <a:ext uri="{FF2B5EF4-FFF2-40B4-BE49-F238E27FC236}">
                <a16:creationId xmlns:a16="http://schemas.microsoft.com/office/drawing/2014/main" id="{99C77FBA-1D3F-4EBE-BA52-452CF4BD60B9}"/>
              </a:ext>
            </a:extLst>
          </p:cNvPr>
          <p:cNvSpPr>
            <a:spLocks noGrp="1"/>
          </p:cNvSpPr>
          <p:nvPr>
            <p:ph type="body" orient="vert" idx="15"/>
          </p:nvPr>
        </p:nvSpPr>
        <p:spPr>
          <a:xfrm>
            <a:off x="7726130" y="1636714"/>
            <a:ext cx="2847377" cy="1936665"/>
          </a:xfrm>
          <a:solidFill>
            <a:schemeClr val="bg1"/>
          </a:solidFill>
          <a:ln w="19050">
            <a:solidFill>
              <a:schemeClr val="bg2">
                <a:lumMod val="60000"/>
                <a:lumOff val="40000"/>
              </a:schemeClr>
            </a:solidFill>
          </a:ln>
        </p:spPr>
        <p:txBody>
          <a:bodyPr vert="horz" lIns="252000" tIns="360000" rIns="252000" bIns="900000">
            <a:normAutofit/>
          </a:bodyPr>
          <a:lstStyle>
            <a:lvl1pPr marL="0" indent="0">
              <a:buNone/>
              <a:defRPr sz="100">
                <a:solidFill>
                  <a:schemeClr val="bg1"/>
                </a:solidFill>
              </a:defRPr>
            </a:lvl1pPr>
            <a:lvl2pPr>
              <a:defRPr sz="1400"/>
            </a:lvl2pPr>
            <a:lvl3pPr>
              <a:defRPr sz="1200"/>
            </a:lvl3pPr>
            <a:lvl4pPr algn="ctr">
              <a:defRPr sz="1400"/>
            </a:lvl4pPr>
            <a:lvl5pPr algn="ctr">
              <a:spcAft>
                <a:spcPts val="1200"/>
              </a:spcAft>
              <a:defRPr sz="1800"/>
            </a:lvl5pPr>
            <a:lvl6pPr algn="ctr">
              <a:spcAft>
                <a:spcPts val="1200"/>
              </a:spcAft>
              <a:defRPr sz="1800"/>
            </a:lvl6pPr>
            <a:lvl7pPr>
              <a:defRPr sz="1400"/>
            </a:lvl7pPr>
            <a:lvl8pPr>
              <a:defRPr sz="1400"/>
            </a:lvl8pPr>
            <a:lvl9pPr>
              <a:defRPr sz="2400"/>
            </a:lvl9pPr>
          </a:lstStyle>
          <a:p>
            <a:pPr lvl="0"/>
            <a:endParaRPr lang="en-GB" noProof="0" dirty="0"/>
          </a:p>
        </p:txBody>
      </p:sp>
      <p:sp>
        <p:nvSpPr>
          <p:cNvPr id="33" name="Tijdelijke aanduiding voor verticale tekst 2">
            <a:extLst>
              <a:ext uri="{FF2B5EF4-FFF2-40B4-BE49-F238E27FC236}">
                <a16:creationId xmlns:a16="http://schemas.microsoft.com/office/drawing/2014/main" id="{2347F185-2739-47C1-A587-5E8AAE01B461}"/>
              </a:ext>
            </a:extLst>
          </p:cNvPr>
          <p:cNvSpPr>
            <a:spLocks noGrp="1"/>
          </p:cNvSpPr>
          <p:nvPr>
            <p:ph type="body" orient="vert" idx="16"/>
          </p:nvPr>
        </p:nvSpPr>
        <p:spPr>
          <a:xfrm>
            <a:off x="1618494" y="3772082"/>
            <a:ext cx="2847377" cy="1936665"/>
          </a:xfrm>
          <a:solidFill>
            <a:schemeClr val="bg1"/>
          </a:solidFill>
          <a:ln w="19050">
            <a:solidFill>
              <a:schemeClr val="bg2">
                <a:lumMod val="60000"/>
                <a:lumOff val="40000"/>
              </a:schemeClr>
            </a:solidFill>
          </a:ln>
        </p:spPr>
        <p:txBody>
          <a:bodyPr vert="horz" lIns="252000" tIns="360000" rIns="252000" bIns="900000">
            <a:normAutofit/>
          </a:bodyPr>
          <a:lstStyle>
            <a:lvl1pPr marL="0" indent="0">
              <a:buNone/>
              <a:defRPr sz="100">
                <a:solidFill>
                  <a:schemeClr val="bg1"/>
                </a:solidFill>
              </a:defRPr>
            </a:lvl1pPr>
            <a:lvl2pPr>
              <a:defRPr sz="1400"/>
            </a:lvl2pPr>
            <a:lvl3pPr>
              <a:defRPr sz="1200"/>
            </a:lvl3pPr>
            <a:lvl4pPr algn="ctr">
              <a:defRPr sz="1400"/>
            </a:lvl4pPr>
            <a:lvl5pPr algn="ctr">
              <a:spcAft>
                <a:spcPts val="1200"/>
              </a:spcAft>
              <a:defRPr sz="1800"/>
            </a:lvl5pPr>
            <a:lvl6pPr algn="ctr">
              <a:spcAft>
                <a:spcPts val="1200"/>
              </a:spcAft>
              <a:defRPr sz="1800"/>
            </a:lvl6pPr>
            <a:lvl7pPr>
              <a:defRPr sz="1400"/>
            </a:lvl7pPr>
            <a:lvl8pPr>
              <a:defRPr sz="1400"/>
            </a:lvl8pPr>
            <a:lvl9pPr>
              <a:defRPr sz="2400"/>
            </a:lvl9pPr>
          </a:lstStyle>
          <a:p>
            <a:pPr lvl="0"/>
            <a:endParaRPr lang="en-GB" noProof="0" dirty="0"/>
          </a:p>
        </p:txBody>
      </p:sp>
      <p:sp>
        <p:nvSpPr>
          <p:cNvPr id="34" name="Tijdelijke aanduiding voor verticale tekst 2">
            <a:extLst>
              <a:ext uri="{FF2B5EF4-FFF2-40B4-BE49-F238E27FC236}">
                <a16:creationId xmlns:a16="http://schemas.microsoft.com/office/drawing/2014/main" id="{7EA1E205-A46B-43E1-BD7D-D47A03D07018}"/>
              </a:ext>
            </a:extLst>
          </p:cNvPr>
          <p:cNvSpPr>
            <a:spLocks noGrp="1"/>
          </p:cNvSpPr>
          <p:nvPr>
            <p:ph type="body" orient="vert" idx="17"/>
          </p:nvPr>
        </p:nvSpPr>
        <p:spPr>
          <a:xfrm>
            <a:off x="4672312" y="3772082"/>
            <a:ext cx="2847377" cy="1936665"/>
          </a:xfrm>
          <a:solidFill>
            <a:schemeClr val="bg1"/>
          </a:solidFill>
          <a:ln w="19050">
            <a:solidFill>
              <a:schemeClr val="bg2">
                <a:lumMod val="60000"/>
                <a:lumOff val="40000"/>
              </a:schemeClr>
            </a:solidFill>
          </a:ln>
        </p:spPr>
        <p:txBody>
          <a:bodyPr vert="horz" lIns="252000" tIns="360000" rIns="252000" bIns="900000">
            <a:normAutofit/>
          </a:bodyPr>
          <a:lstStyle>
            <a:lvl1pPr marL="0" indent="0">
              <a:buNone/>
              <a:defRPr sz="100">
                <a:solidFill>
                  <a:schemeClr val="bg1"/>
                </a:solidFill>
              </a:defRPr>
            </a:lvl1pPr>
            <a:lvl2pPr>
              <a:defRPr sz="1400"/>
            </a:lvl2pPr>
            <a:lvl3pPr>
              <a:defRPr sz="1200"/>
            </a:lvl3pPr>
            <a:lvl4pPr algn="ctr">
              <a:defRPr sz="1400"/>
            </a:lvl4pPr>
            <a:lvl5pPr algn="ctr">
              <a:spcAft>
                <a:spcPts val="1200"/>
              </a:spcAft>
              <a:defRPr sz="1800"/>
            </a:lvl5pPr>
            <a:lvl6pPr algn="ctr">
              <a:spcAft>
                <a:spcPts val="1200"/>
              </a:spcAft>
              <a:defRPr sz="1800"/>
            </a:lvl6pPr>
            <a:lvl7pPr>
              <a:defRPr sz="1400"/>
            </a:lvl7pPr>
            <a:lvl8pPr>
              <a:defRPr sz="1400"/>
            </a:lvl8pPr>
            <a:lvl9pPr>
              <a:defRPr sz="2400"/>
            </a:lvl9pPr>
          </a:lstStyle>
          <a:p>
            <a:pPr lvl="0"/>
            <a:endParaRPr lang="en-GB" noProof="0" dirty="0"/>
          </a:p>
        </p:txBody>
      </p:sp>
      <p:sp>
        <p:nvSpPr>
          <p:cNvPr id="35" name="Tijdelijke aanduiding voor verticale tekst 2">
            <a:extLst>
              <a:ext uri="{FF2B5EF4-FFF2-40B4-BE49-F238E27FC236}">
                <a16:creationId xmlns:a16="http://schemas.microsoft.com/office/drawing/2014/main" id="{A2C06C28-FDA1-4F83-801B-C0D4CE16E622}"/>
              </a:ext>
            </a:extLst>
          </p:cNvPr>
          <p:cNvSpPr>
            <a:spLocks noGrp="1"/>
          </p:cNvSpPr>
          <p:nvPr>
            <p:ph type="body" orient="vert" idx="18"/>
          </p:nvPr>
        </p:nvSpPr>
        <p:spPr>
          <a:xfrm>
            <a:off x="7726130" y="3772082"/>
            <a:ext cx="2847377" cy="1936665"/>
          </a:xfrm>
          <a:solidFill>
            <a:schemeClr val="bg1"/>
          </a:solidFill>
          <a:ln w="19050">
            <a:solidFill>
              <a:schemeClr val="bg2">
                <a:lumMod val="60000"/>
                <a:lumOff val="40000"/>
              </a:schemeClr>
            </a:solidFill>
          </a:ln>
        </p:spPr>
        <p:txBody>
          <a:bodyPr vert="horz" lIns="252000" tIns="360000" rIns="252000" bIns="900000">
            <a:normAutofit/>
          </a:bodyPr>
          <a:lstStyle>
            <a:lvl1pPr marL="0" indent="0">
              <a:buNone/>
              <a:defRPr sz="100">
                <a:solidFill>
                  <a:schemeClr val="bg1"/>
                </a:solidFill>
              </a:defRPr>
            </a:lvl1pPr>
            <a:lvl2pPr>
              <a:defRPr sz="1400"/>
            </a:lvl2pPr>
            <a:lvl3pPr>
              <a:defRPr sz="1200"/>
            </a:lvl3pPr>
            <a:lvl4pPr algn="ctr">
              <a:defRPr sz="1400"/>
            </a:lvl4pPr>
            <a:lvl5pPr algn="ctr">
              <a:spcAft>
                <a:spcPts val="1200"/>
              </a:spcAft>
              <a:defRPr sz="1800"/>
            </a:lvl5pPr>
            <a:lvl6pPr algn="ctr">
              <a:spcAft>
                <a:spcPts val="1200"/>
              </a:spcAft>
              <a:defRPr sz="1800"/>
            </a:lvl6pPr>
            <a:lvl7pPr>
              <a:defRPr sz="1400"/>
            </a:lvl7pPr>
            <a:lvl8pPr>
              <a:defRPr sz="1400"/>
            </a:lvl8pPr>
            <a:lvl9pPr>
              <a:defRPr sz="2400"/>
            </a:lvl9pPr>
          </a:lstStyle>
          <a:p>
            <a:pPr lvl="0"/>
            <a:endParaRPr lang="en-GB" noProof="0" dirty="0"/>
          </a:p>
        </p:txBody>
      </p:sp>
      <p:sp>
        <p:nvSpPr>
          <p:cNvPr id="10" name="Tijdelijke aanduiding voor tekst 9">
            <a:extLst>
              <a:ext uri="{FF2B5EF4-FFF2-40B4-BE49-F238E27FC236}">
                <a16:creationId xmlns:a16="http://schemas.microsoft.com/office/drawing/2014/main" id="{98EAC4A0-577C-459A-9FF6-B942AC756FF6}"/>
              </a:ext>
            </a:extLst>
          </p:cNvPr>
          <p:cNvSpPr>
            <a:spLocks noGrp="1"/>
          </p:cNvSpPr>
          <p:nvPr>
            <p:ph type="body" sz="quarter" idx="13" hasCustomPrompt="1"/>
          </p:nvPr>
        </p:nvSpPr>
        <p:spPr>
          <a:xfrm>
            <a:off x="0" y="6248748"/>
            <a:ext cx="12192000" cy="609252"/>
          </a:xfrm>
          <a:solidFill>
            <a:schemeClr val="accent4"/>
          </a:solidFill>
        </p:spPr>
        <p:txBody>
          <a:bodyPr/>
          <a:lstStyle>
            <a:lvl1pPr marL="0" indent="0">
              <a:buNone/>
              <a:defRPr sz="100">
                <a:solidFill>
                  <a:schemeClr val="accent2"/>
                </a:solidFill>
              </a:defRPr>
            </a:lvl1pPr>
          </a:lstStyle>
          <a:p>
            <a:pPr lvl="0"/>
            <a:r>
              <a:rPr lang="en-GB"/>
              <a:t> </a:t>
            </a:r>
            <a:endParaRPr lang="en-GB" dirty="0"/>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p>
            <a:r>
              <a:rPr lang="en-GB" noProof="0"/>
              <a:t>Place the title of the slide here</a:t>
            </a:r>
            <a:endParaRPr lang="en-GB" noProof="0" dirty="0"/>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B4C6BE-0E92-4F53-A1EF-2C329C6A5D15}" type="datetime4">
              <a:rPr kumimoji="0" lang="en-GB" sz="900" b="0" i="0" u="none" strike="noStrike" kern="1200" cap="none" spc="0" normalizeH="0" baseline="0" noProof="0" smtClean="0">
                <a:ln>
                  <a:noFill/>
                </a:ln>
                <a:solidFill>
                  <a:srgbClr val="41423C">
                    <a:lumMod val="40000"/>
                    <a:lumOff val="6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 August 2023</a:t>
            </a:fld>
            <a:endPar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endParaRPr>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rPr>
              <a:t>Corporate template-set </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5905759" y="6248748"/>
            <a:ext cx="380480" cy="24925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all" spc="0" normalizeH="0" baseline="0" noProof="0" dirty="0">
                <a:ln>
                  <a:noFill/>
                </a:ln>
                <a:solidFill>
                  <a:srgbClr val="9E7A3A"/>
                </a:solidFill>
                <a:effectLst/>
                <a:uLnTx/>
                <a:uFillTx/>
                <a:latin typeface="Calibri" panose="020F0502020204030204"/>
                <a:ea typeface="+mn-ea"/>
                <a:cs typeface="+mn-cs"/>
              </a:rPr>
              <a:t>TOMBSTONES (6X)</a:t>
            </a:r>
          </a:p>
        </p:txBody>
      </p:sp>
      <p:grpSp>
        <p:nvGrpSpPr>
          <p:cNvPr id="11" name="GRID" hidden="1">
            <a:extLst>
              <a:ext uri="{FF2B5EF4-FFF2-40B4-BE49-F238E27FC236}">
                <a16:creationId xmlns:a16="http://schemas.microsoft.com/office/drawing/2014/main" id="{7C0D032F-4DDE-480A-AB38-F8E5076E352E}"/>
              </a:ext>
            </a:extLst>
          </p:cNvPr>
          <p:cNvGrpSpPr/>
          <p:nvPr userDrawn="1"/>
        </p:nvGrpSpPr>
        <p:grpSpPr>
          <a:xfrm>
            <a:off x="0" y="0"/>
            <a:ext cx="12192000" cy="6858000"/>
            <a:chOff x="0" y="0"/>
            <a:chExt cx="12192000" cy="6858000"/>
          </a:xfrm>
        </p:grpSpPr>
        <p:sp>
          <p:nvSpPr>
            <p:cNvPr id="12" name="Rechthoek 11">
              <a:extLst>
                <a:ext uri="{FF2B5EF4-FFF2-40B4-BE49-F238E27FC236}">
                  <a16:creationId xmlns:a16="http://schemas.microsoft.com/office/drawing/2014/main" id="{B5EB8DCE-0011-4ED0-9715-D3EAA6603049}"/>
                </a:ext>
              </a:extLst>
            </p:cNvPr>
            <p:cNvSpPr/>
            <p:nvPr userDrawn="1"/>
          </p:nvSpPr>
          <p:spPr>
            <a:xfrm>
              <a:off x="0" y="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hthoek 12">
              <a:extLst>
                <a:ext uri="{FF2B5EF4-FFF2-40B4-BE49-F238E27FC236}">
                  <a16:creationId xmlns:a16="http://schemas.microsoft.com/office/drawing/2014/main" id="{24B69C56-4B39-4C19-A49F-E83FF991276E}"/>
                </a:ext>
              </a:extLst>
            </p:cNvPr>
            <p:cNvSpPr/>
            <p:nvPr userDrawn="1"/>
          </p:nvSpPr>
          <p:spPr>
            <a:xfrm>
              <a:off x="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hthoek 13">
              <a:extLst>
                <a:ext uri="{FF2B5EF4-FFF2-40B4-BE49-F238E27FC236}">
                  <a16:creationId xmlns:a16="http://schemas.microsoft.com/office/drawing/2014/main" id="{0B5D137A-7453-4CA5-A761-9257ED057BA4}"/>
                </a:ext>
              </a:extLst>
            </p:cNvPr>
            <p:cNvSpPr/>
            <p:nvPr userDrawn="1"/>
          </p:nvSpPr>
          <p:spPr>
            <a:xfrm>
              <a:off x="1147200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hthoek 14">
              <a:extLst>
                <a:ext uri="{FF2B5EF4-FFF2-40B4-BE49-F238E27FC236}">
                  <a16:creationId xmlns:a16="http://schemas.microsoft.com/office/drawing/2014/main" id="{F7A5D885-9229-4E60-85DF-B05CEA54A515}"/>
                </a:ext>
              </a:extLst>
            </p:cNvPr>
            <p:cNvSpPr/>
            <p:nvPr userDrawn="1"/>
          </p:nvSpPr>
          <p:spPr>
            <a:xfrm>
              <a:off x="0" y="649800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hthoek 15">
              <a:extLst>
                <a:ext uri="{FF2B5EF4-FFF2-40B4-BE49-F238E27FC236}">
                  <a16:creationId xmlns:a16="http://schemas.microsoft.com/office/drawing/2014/main" id="{1E8621F9-C9BB-4062-A915-66BA34B51BA1}"/>
                </a:ext>
              </a:extLst>
            </p:cNvPr>
            <p:cNvSpPr/>
            <p:nvPr userDrawn="1"/>
          </p:nvSpPr>
          <p:spPr>
            <a:xfrm>
              <a:off x="0" y="570874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hthoek 16">
              <a:extLst>
                <a:ext uri="{FF2B5EF4-FFF2-40B4-BE49-F238E27FC236}">
                  <a16:creationId xmlns:a16="http://schemas.microsoft.com/office/drawing/2014/main" id="{FA741097-6A34-4D82-94B9-178747A69675}"/>
                </a:ext>
              </a:extLst>
            </p:cNvPr>
            <p:cNvSpPr/>
            <p:nvPr userDrawn="1"/>
          </p:nvSpPr>
          <p:spPr>
            <a:xfrm>
              <a:off x="0" y="619461"/>
              <a:ext cx="12192000" cy="18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hthoek 17">
              <a:extLst>
                <a:ext uri="{FF2B5EF4-FFF2-40B4-BE49-F238E27FC236}">
                  <a16:creationId xmlns:a16="http://schemas.microsoft.com/office/drawing/2014/main" id="{3F3045DE-BEA6-4C63-B770-570072EECA22}"/>
                </a:ext>
              </a:extLst>
            </p:cNvPr>
            <p:cNvSpPr/>
            <p:nvPr userDrawn="1"/>
          </p:nvSpPr>
          <p:spPr>
            <a:xfrm>
              <a:off x="0" y="109121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hthoek 18">
              <a:extLst>
                <a:ext uri="{FF2B5EF4-FFF2-40B4-BE49-F238E27FC236}">
                  <a16:creationId xmlns:a16="http://schemas.microsoft.com/office/drawing/2014/main" id="{444FEF04-35C6-4EA8-B923-7F4EE07738EA}"/>
                </a:ext>
              </a:extLst>
            </p:cNvPr>
            <p:cNvSpPr/>
            <p:nvPr userDrawn="1"/>
          </p:nvSpPr>
          <p:spPr>
            <a:xfrm>
              <a:off x="7768000" y="1091218"/>
              <a:ext cx="360000" cy="576678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hthoek 19">
              <a:extLst>
                <a:ext uri="{FF2B5EF4-FFF2-40B4-BE49-F238E27FC236}">
                  <a16:creationId xmlns:a16="http://schemas.microsoft.com/office/drawing/2014/main" id="{87D45271-D70B-459B-8E2E-147CD0AF3224}"/>
                </a:ext>
              </a:extLst>
            </p:cNvPr>
            <p:cNvSpPr/>
            <p:nvPr userDrawn="1"/>
          </p:nvSpPr>
          <p:spPr>
            <a:xfrm>
              <a:off x="4064000" y="1091218"/>
              <a:ext cx="360000" cy="576678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6" name="Tijdelijke aanduiding voor afbeelding 16">
            <a:extLst>
              <a:ext uri="{FF2B5EF4-FFF2-40B4-BE49-F238E27FC236}">
                <a16:creationId xmlns:a16="http://schemas.microsoft.com/office/drawing/2014/main" id="{5C5D1972-7C8C-47E7-9CC8-DE9F8E2A6B6B}"/>
              </a:ext>
            </a:extLst>
          </p:cNvPr>
          <p:cNvSpPr>
            <a:spLocks noGrp="1"/>
          </p:cNvSpPr>
          <p:nvPr>
            <p:ph type="pic" sz="quarter" idx="19" hasCustomPrompt="1"/>
          </p:nvPr>
        </p:nvSpPr>
        <p:spPr>
          <a:xfrm>
            <a:off x="1948988" y="1930549"/>
            <a:ext cx="2186388" cy="400083"/>
          </a:xfrm>
          <a:noFill/>
        </p:spPr>
        <p:txBody>
          <a:bodyPr tIns="0" bIns="0" anchor="ctr" anchorCtr="0"/>
          <a:lstStyle>
            <a:lvl1pPr marL="0" indent="0" algn="ctr">
              <a:buNone/>
              <a:defRPr sz="9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37" name="Tijdelijke aanduiding voor afbeelding 16">
            <a:extLst>
              <a:ext uri="{FF2B5EF4-FFF2-40B4-BE49-F238E27FC236}">
                <a16:creationId xmlns:a16="http://schemas.microsoft.com/office/drawing/2014/main" id="{D8470266-71FB-4A33-ADB6-524E2E3F00CA}"/>
              </a:ext>
            </a:extLst>
          </p:cNvPr>
          <p:cNvSpPr>
            <a:spLocks noGrp="1"/>
          </p:cNvSpPr>
          <p:nvPr>
            <p:ph type="pic" sz="quarter" idx="20" hasCustomPrompt="1"/>
          </p:nvPr>
        </p:nvSpPr>
        <p:spPr>
          <a:xfrm>
            <a:off x="1948988" y="2877894"/>
            <a:ext cx="2186388" cy="400083"/>
          </a:xfrm>
          <a:noFill/>
        </p:spPr>
        <p:txBody>
          <a:bodyPr tIns="0" bIns="0" anchor="ctr" anchorCtr="0"/>
          <a:lstStyle>
            <a:lvl1pPr marL="0" indent="0" algn="ctr">
              <a:buNone/>
              <a:defRPr sz="9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9" name="Tijdelijke aanduiding voor tekst 8">
            <a:extLst>
              <a:ext uri="{FF2B5EF4-FFF2-40B4-BE49-F238E27FC236}">
                <a16:creationId xmlns:a16="http://schemas.microsoft.com/office/drawing/2014/main" id="{AC3258C7-9AA8-4A24-84D0-2CFAD226784D}"/>
              </a:ext>
            </a:extLst>
          </p:cNvPr>
          <p:cNvSpPr>
            <a:spLocks noGrp="1"/>
          </p:cNvSpPr>
          <p:nvPr>
            <p:ph type="body" sz="quarter" idx="21" hasCustomPrompt="1"/>
          </p:nvPr>
        </p:nvSpPr>
        <p:spPr>
          <a:xfrm>
            <a:off x="1948957" y="2517045"/>
            <a:ext cx="2186450" cy="174436"/>
          </a:xfrm>
        </p:spPr>
        <p:txBody>
          <a:bodyPr/>
          <a:lstStyle>
            <a:lvl1pPr marL="0" indent="0" algn="ctr">
              <a:buNone/>
              <a:defRPr sz="1200">
                <a:solidFill>
                  <a:schemeClr val="tx2"/>
                </a:solidFill>
              </a:defRPr>
            </a:lvl1pPr>
          </a:lstStyle>
          <a:p>
            <a:pPr lvl="0"/>
            <a:r>
              <a:rPr lang="en-GB" dirty="0"/>
              <a:t>Text</a:t>
            </a:r>
          </a:p>
        </p:txBody>
      </p:sp>
      <p:sp>
        <p:nvSpPr>
          <p:cNvPr id="38" name="Tijdelijke aanduiding voor afbeelding 16">
            <a:extLst>
              <a:ext uri="{FF2B5EF4-FFF2-40B4-BE49-F238E27FC236}">
                <a16:creationId xmlns:a16="http://schemas.microsoft.com/office/drawing/2014/main" id="{1631CFE1-C796-476D-84B5-7E16DDC88270}"/>
              </a:ext>
            </a:extLst>
          </p:cNvPr>
          <p:cNvSpPr>
            <a:spLocks noGrp="1"/>
          </p:cNvSpPr>
          <p:nvPr>
            <p:ph type="pic" sz="quarter" idx="22" hasCustomPrompt="1"/>
          </p:nvPr>
        </p:nvSpPr>
        <p:spPr>
          <a:xfrm>
            <a:off x="5002806" y="1930549"/>
            <a:ext cx="2186388" cy="400083"/>
          </a:xfrm>
          <a:noFill/>
        </p:spPr>
        <p:txBody>
          <a:bodyPr tIns="0" bIns="0" anchor="ctr" anchorCtr="0"/>
          <a:lstStyle>
            <a:lvl1pPr marL="0" indent="0" algn="ctr">
              <a:buNone/>
              <a:defRPr sz="9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39" name="Tijdelijke aanduiding voor afbeelding 16">
            <a:extLst>
              <a:ext uri="{FF2B5EF4-FFF2-40B4-BE49-F238E27FC236}">
                <a16:creationId xmlns:a16="http://schemas.microsoft.com/office/drawing/2014/main" id="{E26A9055-05B9-4FDD-BFFC-2275596DA12D}"/>
              </a:ext>
            </a:extLst>
          </p:cNvPr>
          <p:cNvSpPr>
            <a:spLocks noGrp="1"/>
          </p:cNvSpPr>
          <p:nvPr>
            <p:ph type="pic" sz="quarter" idx="23" hasCustomPrompt="1"/>
          </p:nvPr>
        </p:nvSpPr>
        <p:spPr>
          <a:xfrm>
            <a:off x="5002806" y="2877894"/>
            <a:ext cx="2186388" cy="400083"/>
          </a:xfrm>
          <a:noFill/>
        </p:spPr>
        <p:txBody>
          <a:bodyPr tIns="0" bIns="0" anchor="ctr" anchorCtr="0"/>
          <a:lstStyle>
            <a:lvl1pPr marL="0" indent="0" algn="ctr">
              <a:buNone/>
              <a:defRPr sz="9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40" name="Tijdelijke aanduiding voor tekst 8">
            <a:extLst>
              <a:ext uri="{FF2B5EF4-FFF2-40B4-BE49-F238E27FC236}">
                <a16:creationId xmlns:a16="http://schemas.microsoft.com/office/drawing/2014/main" id="{79B0523D-38BD-4A73-88BE-9D5AF97534F7}"/>
              </a:ext>
            </a:extLst>
          </p:cNvPr>
          <p:cNvSpPr>
            <a:spLocks noGrp="1"/>
          </p:cNvSpPr>
          <p:nvPr>
            <p:ph type="body" sz="quarter" idx="24" hasCustomPrompt="1"/>
          </p:nvPr>
        </p:nvSpPr>
        <p:spPr>
          <a:xfrm>
            <a:off x="5002775" y="2517045"/>
            <a:ext cx="2186450" cy="174436"/>
          </a:xfrm>
        </p:spPr>
        <p:txBody>
          <a:bodyPr/>
          <a:lstStyle>
            <a:lvl1pPr marL="0" indent="0" algn="ctr">
              <a:buNone/>
              <a:defRPr sz="1200">
                <a:solidFill>
                  <a:schemeClr val="tx2"/>
                </a:solidFill>
              </a:defRPr>
            </a:lvl1pPr>
          </a:lstStyle>
          <a:p>
            <a:pPr lvl="0"/>
            <a:r>
              <a:rPr lang="en-GB" dirty="0"/>
              <a:t>Text</a:t>
            </a:r>
          </a:p>
        </p:txBody>
      </p:sp>
      <p:sp>
        <p:nvSpPr>
          <p:cNvPr id="41" name="Tijdelijke aanduiding voor afbeelding 16">
            <a:extLst>
              <a:ext uri="{FF2B5EF4-FFF2-40B4-BE49-F238E27FC236}">
                <a16:creationId xmlns:a16="http://schemas.microsoft.com/office/drawing/2014/main" id="{AA0F2004-7F74-49D5-A40C-6AF925567C94}"/>
              </a:ext>
            </a:extLst>
          </p:cNvPr>
          <p:cNvSpPr>
            <a:spLocks noGrp="1"/>
          </p:cNvSpPr>
          <p:nvPr>
            <p:ph type="pic" sz="quarter" idx="25" hasCustomPrompt="1"/>
          </p:nvPr>
        </p:nvSpPr>
        <p:spPr>
          <a:xfrm>
            <a:off x="8056624" y="1930549"/>
            <a:ext cx="2186388" cy="400083"/>
          </a:xfrm>
          <a:noFill/>
        </p:spPr>
        <p:txBody>
          <a:bodyPr tIns="0" bIns="0" anchor="ctr" anchorCtr="0"/>
          <a:lstStyle>
            <a:lvl1pPr marL="0" indent="0" algn="ctr">
              <a:buNone/>
              <a:defRPr sz="9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42" name="Tijdelijke aanduiding voor afbeelding 16">
            <a:extLst>
              <a:ext uri="{FF2B5EF4-FFF2-40B4-BE49-F238E27FC236}">
                <a16:creationId xmlns:a16="http://schemas.microsoft.com/office/drawing/2014/main" id="{81BF4081-7B9C-4861-B05C-693440675848}"/>
              </a:ext>
            </a:extLst>
          </p:cNvPr>
          <p:cNvSpPr>
            <a:spLocks noGrp="1"/>
          </p:cNvSpPr>
          <p:nvPr>
            <p:ph type="pic" sz="quarter" idx="26" hasCustomPrompt="1"/>
          </p:nvPr>
        </p:nvSpPr>
        <p:spPr>
          <a:xfrm>
            <a:off x="8056624" y="2877894"/>
            <a:ext cx="2186388" cy="400083"/>
          </a:xfrm>
          <a:noFill/>
        </p:spPr>
        <p:txBody>
          <a:bodyPr tIns="0" bIns="0" anchor="ctr" anchorCtr="0"/>
          <a:lstStyle>
            <a:lvl1pPr marL="0" indent="0" algn="ctr">
              <a:buNone/>
              <a:defRPr sz="9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43" name="Tijdelijke aanduiding voor tekst 8">
            <a:extLst>
              <a:ext uri="{FF2B5EF4-FFF2-40B4-BE49-F238E27FC236}">
                <a16:creationId xmlns:a16="http://schemas.microsoft.com/office/drawing/2014/main" id="{77504D9F-1896-4436-AEBB-FBC06B040EF1}"/>
              </a:ext>
            </a:extLst>
          </p:cNvPr>
          <p:cNvSpPr>
            <a:spLocks noGrp="1"/>
          </p:cNvSpPr>
          <p:nvPr>
            <p:ph type="body" sz="quarter" idx="27" hasCustomPrompt="1"/>
          </p:nvPr>
        </p:nvSpPr>
        <p:spPr>
          <a:xfrm>
            <a:off x="8056593" y="2517045"/>
            <a:ext cx="2186450" cy="174436"/>
          </a:xfrm>
        </p:spPr>
        <p:txBody>
          <a:bodyPr/>
          <a:lstStyle>
            <a:lvl1pPr marL="0" indent="0" algn="ctr">
              <a:buNone/>
              <a:defRPr sz="1200">
                <a:solidFill>
                  <a:schemeClr val="tx2"/>
                </a:solidFill>
              </a:defRPr>
            </a:lvl1pPr>
          </a:lstStyle>
          <a:p>
            <a:pPr lvl="0"/>
            <a:r>
              <a:rPr lang="en-GB" dirty="0"/>
              <a:t>Text</a:t>
            </a:r>
          </a:p>
        </p:txBody>
      </p:sp>
      <p:sp>
        <p:nvSpPr>
          <p:cNvPr id="44" name="Tijdelijke aanduiding voor afbeelding 16">
            <a:extLst>
              <a:ext uri="{FF2B5EF4-FFF2-40B4-BE49-F238E27FC236}">
                <a16:creationId xmlns:a16="http://schemas.microsoft.com/office/drawing/2014/main" id="{BF3C5E74-463A-422F-821E-4EAA4823A118}"/>
              </a:ext>
            </a:extLst>
          </p:cNvPr>
          <p:cNvSpPr>
            <a:spLocks noGrp="1"/>
          </p:cNvSpPr>
          <p:nvPr>
            <p:ph type="pic" sz="quarter" idx="28" hasCustomPrompt="1"/>
          </p:nvPr>
        </p:nvSpPr>
        <p:spPr>
          <a:xfrm>
            <a:off x="1948988" y="4071306"/>
            <a:ext cx="2186388" cy="400083"/>
          </a:xfrm>
          <a:noFill/>
        </p:spPr>
        <p:txBody>
          <a:bodyPr tIns="0" bIns="0" anchor="ctr" anchorCtr="0"/>
          <a:lstStyle>
            <a:lvl1pPr marL="0" indent="0" algn="ctr">
              <a:buNone/>
              <a:defRPr sz="9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45" name="Tijdelijke aanduiding voor afbeelding 16">
            <a:extLst>
              <a:ext uri="{FF2B5EF4-FFF2-40B4-BE49-F238E27FC236}">
                <a16:creationId xmlns:a16="http://schemas.microsoft.com/office/drawing/2014/main" id="{64808346-157B-413F-9638-5D84382383D6}"/>
              </a:ext>
            </a:extLst>
          </p:cNvPr>
          <p:cNvSpPr>
            <a:spLocks noGrp="1"/>
          </p:cNvSpPr>
          <p:nvPr>
            <p:ph type="pic" sz="quarter" idx="29" hasCustomPrompt="1"/>
          </p:nvPr>
        </p:nvSpPr>
        <p:spPr>
          <a:xfrm>
            <a:off x="1948988" y="5018651"/>
            <a:ext cx="2186388" cy="400083"/>
          </a:xfrm>
          <a:noFill/>
        </p:spPr>
        <p:txBody>
          <a:bodyPr tIns="0" bIns="0" anchor="ctr" anchorCtr="0"/>
          <a:lstStyle>
            <a:lvl1pPr marL="0" indent="0" algn="ctr">
              <a:buNone/>
              <a:defRPr sz="9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46" name="Tijdelijke aanduiding voor tekst 8">
            <a:extLst>
              <a:ext uri="{FF2B5EF4-FFF2-40B4-BE49-F238E27FC236}">
                <a16:creationId xmlns:a16="http://schemas.microsoft.com/office/drawing/2014/main" id="{4DA83C24-7A46-4EA3-A00D-A836FAFBEE7A}"/>
              </a:ext>
            </a:extLst>
          </p:cNvPr>
          <p:cNvSpPr>
            <a:spLocks noGrp="1"/>
          </p:cNvSpPr>
          <p:nvPr>
            <p:ph type="body" sz="quarter" idx="30" hasCustomPrompt="1"/>
          </p:nvPr>
        </p:nvSpPr>
        <p:spPr>
          <a:xfrm>
            <a:off x="1948957" y="4657802"/>
            <a:ext cx="2186450" cy="174436"/>
          </a:xfrm>
        </p:spPr>
        <p:txBody>
          <a:bodyPr/>
          <a:lstStyle>
            <a:lvl1pPr marL="0" indent="0" algn="ctr">
              <a:buNone/>
              <a:defRPr sz="1200">
                <a:solidFill>
                  <a:schemeClr val="tx2"/>
                </a:solidFill>
              </a:defRPr>
            </a:lvl1pPr>
          </a:lstStyle>
          <a:p>
            <a:pPr lvl="0"/>
            <a:r>
              <a:rPr lang="en-GB" dirty="0"/>
              <a:t>Text</a:t>
            </a:r>
          </a:p>
        </p:txBody>
      </p:sp>
      <p:sp>
        <p:nvSpPr>
          <p:cNvPr id="47" name="Tijdelijke aanduiding voor afbeelding 16">
            <a:extLst>
              <a:ext uri="{FF2B5EF4-FFF2-40B4-BE49-F238E27FC236}">
                <a16:creationId xmlns:a16="http://schemas.microsoft.com/office/drawing/2014/main" id="{F7EE3B74-D774-420C-8721-7F0C05D0A1AA}"/>
              </a:ext>
            </a:extLst>
          </p:cNvPr>
          <p:cNvSpPr>
            <a:spLocks noGrp="1"/>
          </p:cNvSpPr>
          <p:nvPr>
            <p:ph type="pic" sz="quarter" idx="31" hasCustomPrompt="1"/>
          </p:nvPr>
        </p:nvSpPr>
        <p:spPr>
          <a:xfrm>
            <a:off x="5002806" y="4071306"/>
            <a:ext cx="2186388" cy="400083"/>
          </a:xfrm>
          <a:noFill/>
        </p:spPr>
        <p:txBody>
          <a:bodyPr tIns="0" bIns="0" anchor="ctr" anchorCtr="0"/>
          <a:lstStyle>
            <a:lvl1pPr marL="0" indent="0" algn="ctr">
              <a:buNone/>
              <a:defRPr sz="9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48" name="Tijdelijke aanduiding voor afbeelding 16">
            <a:extLst>
              <a:ext uri="{FF2B5EF4-FFF2-40B4-BE49-F238E27FC236}">
                <a16:creationId xmlns:a16="http://schemas.microsoft.com/office/drawing/2014/main" id="{BBB60519-AA30-45D4-A2D8-8A327802DA5A}"/>
              </a:ext>
            </a:extLst>
          </p:cNvPr>
          <p:cNvSpPr>
            <a:spLocks noGrp="1"/>
          </p:cNvSpPr>
          <p:nvPr>
            <p:ph type="pic" sz="quarter" idx="32" hasCustomPrompt="1"/>
          </p:nvPr>
        </p:nvSpPr>
        <p:spPr>
          <a:xfrm>
            <a:off x="5002806" y="5018651"/>
            <a:ext cx="2186388" cy="400083"/>
          </a:xfrm>
          <a:noFill/>
        </p:spPr>
        <p:txBody>
          <a:bodyPr tIns="0" bIns="0" anchor="ctr" anchorCtr="0"/>
          <a:lstStyle>
            <a:lvl1pPr marL="0" indent="0" algn="ctr">
              <a:buNone/>
              <a:defRPr sz="9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49" name="Tijdelijke aanduiding voor tekst 8">
            <a:extLst>
              <a:ext uri="{FF2B5EF4-FFF2-40B4-BE49-F238E27FC236}">
                <a16:creationId xmlns:a16="http://schemas.microsoft.com/office/drawing/2014/main" id="{C44DBBF4-5796-4451-BAA4-9F9D985503C7}"/>
              </a:ext>
            </a:extLst>
          </p:cNvPr>
          <p:cNvSpPr>
            <a:spLocks noGrp="1"/>
          </p:cNvSpPr>
          <p:nvPr>
            <p:ph type="body" sz="quarter" idx="33" hasCustomPrompt="1"/>
          </p:nvPr>
        </p:nvSpPr>
        <p:spPr>
          <a:xfrm>
            <a:off x="5002775" y="4657802"/>
            <a:ext cx="2186450" cy="174436"/>
          </a:xfrm>
        </p:spPr>
        <p:txBody>
          <a:bodyPr/>
          <a:lstStyle>
            <a:lvl1pPr marL="0" indent="0" algn="ctr">
              <a:buNone/>
              <a:defRPr sz="1200">
                <a:solidFill>
                  <a:schemeClr val="tx2"/>
                </a:solidFill>
              </a:defRPr>
            </a:lvl1pPr>
          </a:lstStyle>
          <a:p>
            <a:pPr lvl="0"/>
            <a:r>
              <a:rPr lang="en-GB" dirty="0"/>
              <a:t>Text</a:t>
            </a:r>
          </a:p>
        </p:txBody>
      </p:sp>
      <p:sp>
        <p:nvSpPr>
          <p:cNvPr id="50" name="Tijdelijke aanduiding voor afbeelding 16">
            <a:extLst>
              <a:ext uri="{FF2B5EF4-FFF2-40B4-BE49-F238E27FC236}">
                <a16:creationId xmlns:a16="http://schemas.microsoft.com/office/drawing/2014/main" id="{7A361B29-6A43-471E-9D7D-B1DD7212D5EB}"/>
              </a:ext>
            </a:extLst>
          </p:cNvPr>
          <p:cNvSpPr>
            <a:spLocks noGrp="1"/>
          </p:cNvSpPr>
          <p:nvPr>
            <p:ph type="pic" sz="quarter" idx="34" hasCustomPrompt="1"/>
          </p:nvPr>
        </p:nvSpPr>
        <p:spPr>
          <a:xfrm>
            <a:off x="8056624" y="4071306"/>
            <a:ext cx="2186388" cy="400083"/>
          </a:xfrm>
          <a:noFill/>
        </p:spPr>
        <p:txBody>
          <a:bodyPr tIns="0" bIns="0" anchor="ctr" anchorCtr="0"/>
          <a:lstStyle>
            <a:lvl1pPr marL="0" indent="0" algn="ctr">
              <a:buNone/>
              <a:defRPr sz="9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51" name="Tijdelijke aanduiding voor afbeelding 16">
            <a:extLst>
              <a:ext uri="{FF2B5EF4-FFF2-40B4-BE49-F238E27FC236}">
                <a16:creationId xmlns:a16="http://schemas.microsoft.com/office/drawing/2014/main" id="{BAE25DB9-356B-4365-9C1F-EFFD156EBF52}"/>
              </a:ext>
            </a:extLst>
          </p:cNvPr>
          <p:cNvSpPr>
            <a:spLocks noGrp="1"/>
          </p:cNvSpPr>
          <p:nvPr>
            <p:ph type="pic" sz="quarter" idx="35" hasCustomPrompt="1"/>
          </p:nvPr>
        </p:nvSpPr>
        <p:spPr>
          <a:xfrm>
            <a:off x="8056624" y="5018651"/>
            <a:ext cx="2186388" cy="400083"/>
          </a:xfrm>
          <a:noFill/>
        </p:spPr>
        <p:txBody>
          <a:bodyPr tIns="0" bIns="0" anchor="ctr" anchorCtr="0"/>
          <a:lstStyle>
            <a:lvl1pPr marL="0" indent="0" algn="ctr">
              <a:buNone/>
              <a:defRPr sz="9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52" name="Tijdelijke aanduiding voor tekst 8">
            <a:extLst>
              <a:ext uri="{FF2B5EF4-FFF2-40B4-BE49-F238E27FC236}">
                <a16:creationId xmlns:a16="http://schemas.microsoft.com/office/drawing/2014/main" id="{40569A06-0A6C-4823-89AD-4722EAB4ECD1}"/>
              </a:ext>
            </a:extLst>
          </p:cNvPr>
          <p:cNvSpPr>
            <a:spLocks noGrp="1"/>
          </p:cNvSpPr>
          <p:nvPr>
            <p:ph type="body" sz="quarter" idx="36" hasCustomPrompt="1"/>
          </p:nvPr>
        </p:nvSpPr>
        <p:spPr>
          <a:xfrm>
            <a:off x="8056593" y="4657802"/>
            <a:ext cx="2186450" cy="174436"/>
          </a:xfrm>
        </p:spPr>
        <p:txBody>
          <a:bodyPr/>
          <a:lstStyle>
            <a:lvl1pPr marL="0" indent="0" algn="ctr">
              <a:buNone/>
              <a:defRPr sz="1200">
                <a:solidFill>
                  <a:schemeClr val="tx2"/>
                </a:solidFill>
              </a:defRPr>
            </a:lvl1pPr>
          </a:lstStyle>
          <a:p>
            <a:pPr lvl="0"/>
            <a:r>
              <a:rPr lang="en-GB" dirty="0"/>
              <a:t>Text</a:t>
            </a:r>
          </a:p>
        </p:txBody>
      </p:sp>
      <p:grpSp>
        <p:nvGrpSpPr>
          <p:cNvPr id="125" name="INSTRUCTION">
            <a:extLst>
              <a:ext uri="{FF2B5EF4-FFF2-40B4-BE49-F238E27FC236}">
                <a16:creationId xmlns:a16="http://schemas.microsoft.com/office/drawing/2014/main" id="{FAEA8ABE-23E1-4551-8D43-A9B6DE654167}"/>
              </a:ext>
            </a:extLst>
          </p:cNvPr>
          <p:cNvGrpSpPr/>
          <p:nvPr userDrawn="1"/>
        </p:nvGrpSpPr>
        <p:grpSpPr>
          <a:xfrm>
            <a:off x="12377595" y="0"/>
            <a:ext cx="3693114" cy="6594665"/>
            <a:chOff x="-3786165" y="0"/>
            <a:chExt cx="3693114" cy="6594665"/>
          </a:xfrm>
        </p:grpSpPr>
        <p:sp>
          <p:nvSpPr>
            <p:cNvPr id="126" name="Rechthoek 125">
              <a:extLst>
                <a:ext uri="{FF2B5EF4-FFF2-40B4-BE49-F238E27FC236}">
                  <a16:creationId xmlns:a16="http://schemas.microsoft.com/office/drawing/2014/main" id="{994CD409-C148-43D1-95DA-5F64BF663F77}"/>
                </a:ext>
              </a:extLst>
            </p:cNvPr>
            <p:cNvSpPr/>
            <p:nvPr userDrawn="1"/>
          </p:nvSpPr>
          <p:spPr>
            <a:xfrm>
              <a:off x="-3786165" y="0"/>
              <a:ext cx="3593091" cy="5931567"/>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Insert/edit A logo</a:t>
              </a:r>
            </a:p>
          </p:txBody>
        </p:sp>
        <p:sp>
          <p:nvSpPr>
            <p:cNvPr id="127" name="Ovaal 126">
              <a:extLst>
                <a:ext uri="{FF2B5EF4-FFF2-40B4-BE49-F238E27FC236}">
                  <a16:creationId xmlns:a16="http://schemas.microsoft.com/office/drawing/2014/main" id="{BC8B93A4-9F10-4EB0-AB62-F626120D5E42}"/>
                </a:ext>
              </a:extLst>
            </p:cNvPr>
            <p:cNvSpPr/>
            <p:nvPr userDrawn="1"/>
          </p:nvSpPr>
          <p:spPr>
            <a:xfrm>
              <a:off x="-3603587" y="46532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a:ea typeface="+mn-ea"/>
                  <a:cs typeface="Calibri" panose="020F0502020204030204" pitchFamily="34" charset="0"/>
                </a:rPr>
                <a:t>1</a:t>
              </a:r>
            </a:p>
          </p:txBody>
        </p:sp>
        <p:sp>
          <p:nvSpPr>
            <p:cNvPr id="128" name="Rechthoek 127">
              <a:extLst>
                <a:ext uri="{FF2B5EF4-FFF2-40B4-BE49-F238E27FC236}">
                  <a16:creationId xmlns:a16="http://schemas.microsoft.com/office/drawing/2014/main" id="{73EADFEB-332A-4D8C-9078-20A293DDFF2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If necessary, delete the existing logo</a:t>
              </a:r>
              <a:b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by using the</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Click on</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pictogram to insert a new logo</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1"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(see example below)</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grpSp>
          <p:nvGrpSpPr>
            <p:cNvPr id="129" name="Groep 128">
              <a:extLst>
                <a:ext uri="{FF2B5EF4-FFF2-40B4-BE49-F238E27FC236}">
                  <a16:creationId xmlns:a16="http://schemas.microsoft.com/office/drawing/2014/main" id="{809C53E6-70FE-4626-A894-8AFCD9B98C48}"/>
                </a:ext>
              </a:extLst>
            </p:cNvPr>
            <p:cNvGrpSpPr/>
            <p:nvPr userDrawn="1"/>
          </p:nvGrpSpPr>
          <p:grpSpPr>
            <a:xfrm>
              <a:off x="-3316179" y="1231351"/>
              <a:ext cx="294789" cy="318834"/>
              <a:chOff x="14466489" y="1001522"/>
              <a:chExt cx="290627" cy="314333"/>
            </a:xfrm>
          </p:grpSpPr>
          <p:sp>
            <p:nvSpPr>
              <p:cNvPr id="183" name="Rechthoek 182">
                <a:extLst>
                  <a:ext uri="{FF2B5EF4-FFF2-40B4-BE49-F238E27FC236}">
                    <a16:creationId xmlns:a16="http://schemas.microsoft.com/office/drawing/2014/main" id="{B1A0EB64-E9D0-4166-9222-ADC682F45ECC}"/>
                  </a:ext>
                </a:extLst>
              </p:cNvPr>
              <p:cNvSpPr/>
              <p:nvPr userDrawn="1"/>
            </p:nvSpPr>
            <p:spPr>
              <a:xfrm>
                <a:off x="14466489" y="1001522"/>
                <a:ext cx="257935" cy="254168"/>
              </a:xfrm>
              <a:prstGeom prst="rect">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sp>
            <p:nvSpPr>
              <p:cNvPr id="184" name="Ovaal 183">
                <a:extLst>
                  <a:ext uri="{FF2B5EF4-FFF2-40B4-BE49-F238E27FC236}">
                    <a16:creationId xmlns:a16="http://schemas.microsoft.com/office/drawing/2014/main" id="{DC9B752C-5283-4C28-8088-3A555D9DC6DC}"/>
                  </a:ext>
                </a:extLst>
              </p:cNvPr>
              <p:cNvSpPr/>
              <p:nvPr userDrawn="1"/>
            </p:nvSpPr>
            <p:spPr>
              <a:xfrm>
                <a:off x="14623626" y="1033630"/>
                <a:ext cx="71169" cy="71169"/>
              </a:xfrm>
              <a:prstGeom prst="ellipse">
                <a:avLst/>
              </a:prstGeom>
              <a:solidFill>
                <a:srgbClr val="F1D8A5"/>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1"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sp>
            <p:nvSpPr>
              <p:cNvPr id="185" name="Vrije vorm: vorm 184">
                <a:extLst>
                  <a:ext uri="{FF2B5EF4-FFF2-40B4-BE49-F238E27FC236}">
                    <a16:creationId xmlns:a16="http://schemas.microsoft.com/office/drawing/2014/main" id="{21CFF616-DF41-4298-91E0-FFB78D73C81C}"/>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1"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sp>
            <p:nvSpPr>
              <p:cNvPr id="186" name="Rechthoek: afgeronde hoeken 185">
                <a:extLst>
                  <a:ext uri="{FF2B5EF4-FFF2-40B4-BE49-F238E27FC236}">
                    <a16:creationId xmlns:a16="http://schemas.microsoft.com/office/drawing/2014/main" id="{AD3D9FA2-ECA2-4866-A0F8-5B78C462BD85}"/>
                  </a:ext>
                </a:extLst>
              </p:cNvPr>
              <p:cNvSpPr/>
              <p:nvPr userDrawn="1"/>
            </p:nvSpPr>
            <p:spPr>
              <a:xfrm>
                <a:off x="14601150" y="1145314"/>
                <a:ext cx="155966" cy="116816"/>
              </a:xfrm>
              <a:prstGeom prst="roundRect">
                <a:avLst/>
              </a:prstGeom>
              <a:solidFill>
                <a:sysClr val="window" lastClr="FFFFFF"/>
              </a:solidFill>
              <a:ln w="19050" cap="flat" cmpd="sng" algn="ctr">
                <a:solidFill>
                  <a:srgbClr val="8AADD0"/>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cxnSp>
            <p:nvCxnSpPr>
              <p:cNvPr id="187" name="Rechte verbindingslijn 186">
                <a:extLst>
                  <a:ext uri="{FF2B5EF4-FFF2-40B4-BE49-F238E27FC236}">
                    <a16:creationId xmlns:a16="http://schemas.microsoft.com/office/drawing/2014/main" id="{ADB86FE5-696B-4D0C-8504-F7D3D7FDC001}"/>
                  </a:ext>
                </a:extLst>
              </p:cNvPr>
              <p:cNvCxnSpPr>
                <a:cxnSpLocks/>
              </p:cNvCxnSpPr>
              <p:nvPr userDrawn="1"/>
            </p:nvCxnSpPr>
            <p:spPr>
              <a:xfrm>
                <a:off x="14637490" y="1308665"/>
                <a:ext cx="83286" cy="0"/>
              </a:xfrm>
              <a:prstGeom prst="line">
                <a:avLst/>
              </a:prstGeom>
              <a:solidFill>
                <a:sysClr val="window" lastClr="FFFFFF"/>
              </a:solidFill>
              <a:ln w="19050" cap="flat" cmpd="sng" algn="ctr">
                <a:solidFill>
                  <a:srgbClr val="8AADD0"/>
                </a:solidFill>
                <a:prstDash val="solid"/>
                <a:miter lim="800000"/>
              </a:ln>
              <a:effectLst/>
            </p:spPr>
          </p:cxnSp>
          <p:cxnSp>
            <p:nvCxnSpPr>
              <p:cNvPr id="188" name="Rechte verbindingslijn 187">
                <a:extLst>
                  <a:ext uri="{FF2B5EF4-FFF2-40B4-BE49-F238E27FC236}">
                    <a16:creationId xmlns:a16="http://schemas.microsoft.com/office/drawing/2014/main" id="{A6A0AC08-A6E9-4CBB-91FD-A90C77EF9345}"/>
                  </a:ext>
                </a:extLst>
              </p:cNvPr>
              <p:cNvCxnSpPr>
                <a:cxnSpLocks/>
                <a:stCxn id="186" idx="2"/>
              </p:cNvCxnSpPr>
              <p:nvPr userDrawn="1"/>
            </p:nvCxnSpPr>
            <p:spPr>
              <a:xfrm flipH="1">
                <a:off x="14678717" y="1262130"/>
                <a:ext cx="416" cy="43573"/>
              </a:xfrm>
              <a:prstGeom prst="line">
                <a:avLst/>
              </a:prstGeom>
              <a:solidFill>
                <a:sysClr val="window" lastClr="FFFFFF"/>
              </a:solidFill>
              <a:ln w="19050" cap="flat" cmpd="sng" algn="ctr">
                <a:solidFill>
                  <a:srgbClr val="8AADD0"/>
                </a:solidFill>
                <a:prstDash val="solid"/>
                <a:miter lim="800000"/>
              </a:ln>
              <a:effectLst/>
            </p:spPr>
          </p:cxnSp>
        </p:grpSp>
        <p:sp>
          <p:nvSpPr>
            <p:cNvPr id="130" name="Ovaal 129">
              <a:extLst>
                <a:ext uri="{FF2B5EF4-FFF2-40B4-BE49-F238E27FC236}">
                  <a16:creationId xmlns:a16="http://schemas.microsoft.com/office/drawing/2014/main" id="{D37ADC06-55FE-4E10-8AF7-9D9F56661BC3}"/>
                </a:ext>
              </a:extLst>
            </p:cNvPr>
            <p:cNvSpPr/>
            <p:nvPr userDrawn="1"/>
          </p:nvSpPr>
          <p:spPr>
            <a:xfrm>
              <a:off x="-3603587" y="1729709"/>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a:ea typeface="+mn-ea"/>
                  <a:cs typeface="Calibri" panose="020F0502020204030204" pitchFamily="34" charset="0"/>
                </a:rPr>
                <a:t>2</a:t>
              </a:r>
            </a:p>
          </p:txBody>
        </p:sp>
        <p:sp>
          <p:nvSpPr>
            <p:cNvPr id="131" name="Rechthoek 130">
              <a:extLst>
                <a:ext uri="{FF2B5EF4-FFF2-40B4-BE49-F238E27FC236}">
                  <a16:creationId xmlns:a16="http://schemas.microsoft.com/office/drawing/2014/main" id="{87090706-F67E-46B4-A83F-DD8DA4FED80E}"/>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Select the preferred logo</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grpSp>
          <p:nvGrpSpPr>
            <p:cNvPr id="132" name="Groep 131">
              <a:extLst>
                <a:ext uri="{FF2B5EF4-FFF2-40B4-BE49-F238E27FC236}">
                  <a16:creationId xmlns:a16="http://schemas.microsoft.com/office/drawing/2014/main" id="{3F534D3C-4637-41FE-9A4F-ACCDEFFED044}"/>
                </a:ext>
              </a:extLst>
            </p:cNvPr>
            <p:cNvGrpSpPr/>
            <p:nvPr userDrawn="1"/>
          </p:nvGrpSpPr>
          <p:grpSpPr>
            <a:xfrm>
              <a:off x="-3311319" y="2164285"/>
              <a:ext cx="825500" cy="209550"/>
              <a:chOff x="13504624" y="2482850"/>
              <a:chExt cx="825500" cy="209550"/>
            </a:xfrm>
          </p:grpSpPr>
          <p:sp>
            <p:nvSpPr>
              <p:cNvPr id="180" name="Rechthoek 179">
                <a:extLst>
                  <a:ext uri="{FF2B5EF4-FFF2-40B4-BE49-F238E27FC236}">
                    <a16:creationId xmlns:a16="http://schemas.microsoft.com/office/drawing/2014/main" id="{B1793D55-42DC-4391-947C-60CEBA4D5742}"/>
                  </a:ext>
                </a:extLst>
              </p:cNvPr>
              <p:cNvSpPr/>
              <p:nvPr userDrawn="1"/>
            </p:nvSpPr>
            <p:spPr>
              <a:xfrm>
                <a:off x="13504624" y="2482850"/>
                <a:ext cx="825500" cy="209550"/>
              </a:xfrm>
              <a:prstGeom prst="rect">
                <a:avLst/>
              </a:prstGeom>
              <a:solidFill>
                <a:srgbClr val="E5F1FB"/>
              </a:solidFill>
              <a:ln w="12700" cap="flat" cmpd="sng" algn="ctr">
                <a:solidFill>
                  <a:srgbClr val="0B7ED9"/>
                </a:solidFill>
                <a:prstDash val="solid"/>
                <a:miter lim="800000"/>
              </a:ln>
              <a:effectLst/>
            </p:spPr>
            <p:txBody>
              <a:bodyPr rot="0" spcFirstLastPara="0" vert="horz" wrap="square" lIns="72000" tIns="0" rIns="28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Insert</a:t>
                </a:r>
              </a:p>
            </p:txBody>
          </p:sp>
          <p:cxnSp>
            <p:nvCxnSpPr>
              <p:cNvPr id="181" name="Rechte verbindingslijn 180">
                <a:extLst>
                  <a:ext uri="{FF2B5EF4-FFF2-40B4-BE49-F238E27FC236}">
                    <a16:creationId xmlns:a16="http://schemas.microsoft.com/office/drawing/2014/main" id="{106D0874-B54D-4422-928F-C0A0FF1139A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2" name="Gelijkbenige driehoek 181">
                <a:extLst>
                  <a:ext uri="{FF2B5EF4-FFF2-40B4-BE49-F238E27FC236}">
                    <a16:creationId xmlns:a16="http://schemas.microsoft.com/office/drawing/2014/main" id="{CA5721B4-261D-435C-9F81-E0F74975CA40}"/>
                  </a:ext>
                </a:extLst>
              </p:cNvPr>
              <p:cNvSpPr/>
              <p:nvPr userDrawn="1"/>
            </p:nvSpPr>
            <p:spPr>
              <a:xfrm rot="10800000">
                <a:off x="14196089" y="2566904"/>
                <a:ext cx="86866" cy="51147"/>
              </a:xfrm>
              <a:prstGeom prst="triangle">
                <a:avLst/>
              </a:prstGeom>
              <a:solidFill>
                <a:srgbClr val="000000"/>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grpSp>
        <p:sp>
          <p:nvSpPr>
            <p:cNvPr id="133" name="Ovaal 132">
              <a:extLst>
                <a:ext uri="{FF2B5EF4-FFF2-40B4-BE49-F238E27FC236}">
                  <a16:creationId xmlns:a16="http://schemas.microsoft.com/office/drawing/2014/main" id="{46F14E08-7DE5-4C9E-A974-28AD6C04AF12}"/>
                </a:ext>
              </a:extLst>
            </p:cNvPr>
            <p:cNvSpPr/>
            <p:nvPr userDrawn="1"/>
          </p:nvSpPr>
          <p:spPr>
            <a:xfrm>
              <a:off x="-3603587" y="2553359"/>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a:ea typeface="+mn-ea"/>
                  <a:cs typeface="Calibri" panose="020F0502020204030204" pitchFamily="34" charset="0"/>
                </a:rPr>
                <a:t>3</a:t>
              </a:r>
            </a:p>
          </p:txBody>
        </p:sp>
        <p:sp>
          <p:nvSpPr>
            <p:cNvPr id="134" name="Rechthoek 133">
              <a:extLst>
                <a:ext uri="{FF2B5EF4-FFF2-40B4-BE49-F238E27FC236}">
                  <a16:creationId xmlns:a16="http://schemas.microsoft.com/office/drawing/2014/main" id="{DCDAEF23-AD81-48DB-AB3E-702C9A998066}"/>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scale or drag the logo, go to the tab</a:t>
              </a:r>
              <a:b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US"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‘Picture Tools - Format’</a:t>
              </a: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 on</a:t>
              </a:r>
              <a:b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button </a:t>
              </a:r>
              <a:r>
                <a:rPr kumimoji="0" lang="en-US"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t>
              </a: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Scale the logo itself with</a:t>
              </a:r>
              <a:b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spheres and scale the logo frame with</a:t>
              </a:r>
              <a:b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brackets.</a:t>
              </a:r>
              <a:endPar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endParaRPr>
            </a:p>
          </p:txBody>
        </p:sp>
        <p:grpSp>
          <p:nvGrpSpPr>
            <p:cNvPr id="135" name="Groep 134">
              <a:extLst>
                <a:ext uri="{FF2B5EF4-FFF2-40B4-BE49-F238E27FC236}">
                  <a16:creationId xmlns:a16="http://schemas.microsoft.com/office/drawing/2014/main" id="{5752DD3E-08AF-406F-80B7-701482246B3B}"/>
                </a:ext>
              </a:extLst>
            </p:cNvPr>
            <p:cNvGrpSpPr/>
            <p:nvPr userDrawn="1"/>
          </p:nvGrpSpPr>
          <p:grpSpPr>
            <a:xfrm>
              <a:off x="-3441613" y="3457758"/>
              <a:ext cx="622283" cy="612920"/>
              <a:chOff x="12617641" y="3403239"/>
              <a:chExt cx="752963" cy="741634"/>
            </a:xfrm>
          </p:grpSpPr>
          <p:grpSp>
            <p:nvGrpSpPr>
              <p:cNvPr id="164" name="Groep 163">
                <a:extLst>
                  <a:ext uri="{FF2B5EF4-FFF2-40B4-BE49-F238E27FC236}">
                    <a16:creationId xmlns:a16="http://schemas.microsoft.com/office/drawing/2014/main" id="{CF2E6031-5FDC-4852-AF1C-4C96BD818061}"/>
                  </a:ext>
                </a:extLst>
              </p:cNvPr>
              <p:cNvGrpSpPr/>
              <p:nvPr userDrawn="1"/>
            </p:nvGrpSpPr>
            <p:grpSpPr>
              <a:xfrm>
                <a:off x="12771530" y="3403239"/>
                <a:ext cx="467176" cy="448491"/>
                <a:chOff x="12782157" y="3403239"/>
                <a:chExt cx="467176" cy="448491"/>
              </a:xfrm>
            </p:grpSpPr>
            <p:grpSp>
              <p:nvGrpSpPr>
                <p:cNvPr id="167" name="Groep 166">
                  <a:extLst>
                    <a:ext uri="{FF2B5EF4-FFF2-40B4-BE49-F238E27FC236}">
                      <a16:creationId xmlns:a16="http://schemas.microsoft.com/office/drawing/2014/main" id="{BC508460-482A-4218-9016-60B2DF71D881}"/>
                    </a:ext>
                  </a:extLst>
                </p:cNvPr>
                <p:cNvGrpSpPr/>
                <p:nvPr userDrawn="1"/>
              </p:nvGrpSpPr>
              <p:grpSpPr>
                <a:xfrm>
                  <a:off x="12782157" y="3403239"/>
                  <a:ext cx="412976" cy="396132"/>
                  <a:chOff x="13554906" y="3320109"/>
                  <a:chExt cx="443917" cy="425811"/>
                </a:xfrm>
              </p:grpSpPr>
              <p:grpSp>
                <p:nvGrpSpPr>
                  <p:cNvPr id="174" name="Groep 173">
                    <a:extLst>
                      <a:ext uri="{FF2B5EF4-FFF2-40B4-BE49-F238E27FC236}">
                        <a16:creationId xmlns:a16="http://schemas.microsoft.com/office/drawing/2014/main" id="{48355E06-1C30-4E7F-ABFF-71A1BE557926}"/>
                      </a:ext>
                    </a:extLst>
                  </p:cNvPr>
                  <p:cNvGrpSpPr/>
                  <p:nvPr userDrawn="1"/>
                </p:nvGrpSpPr>
                <p:grpSpPr>
                  <a:xfrm>
                    <a:off x="13554906" y="3320109"/>
                    <a:ext cx="443917" cy="425811"/>
                    <a:chOff x="12909684" y="1276143"/>
                    <a:chExt cx="443917" cy="425811"/>
                  </a:xfrm>
                </p:grpSpPr>
                <p:sp>
                  <p:nvSpPr>
                    <p:cNvPr id="177" name="Rechthoek 176">
                      <a:extLst>
                        <a:ext uri="{FF2B5EF4-FFF2-40B4-BE49-F238E27FC236}">
                          <a16:creationId xmlns:a16="http://schemas.microsoft.com/office/drawing/2014/main" id="{887A3DE3-41A9-4ED6-A673-4F275108146E}"/>
                        </a:ext>
                      </a:extLst>
                    </p:cNvPr>
                    <p:cNvSpPr/>
                    <p:nvPr userDrawn="1"/>
                  </p:nvSpPr>
                  <p:spPr>
                    <a:xfrm>
                      <a:off x="12909689" y="1276143"/>
                      <a:ext cx="443912" cy="425811"/>
                    </a:xfrm>
                    <a:prstGeom prst="rect">
                      <a:avLst/>
                    </a:prstGeom>
                    <a:noFill/>
                    <a:ln w="12700" cap="flat" cmpd="sng" algn="ctr">
                      <a:solidFill>
                        <a:srgbClr val="818181"/>
                      </a:solidFill>
                      <a:prstDash val="dash"/>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sp>
                  <p:nvSpPr>
                    <p:cNvPr id="178" name="Rechthoek 177">
                      <a:extLst>
                        <a:ext uri="{FF2B5EF4-FFF2-40B4-BE49-F238E27FC236}">
                          <a16:creationId xmlns:a16="http://schemas.microsoft.com/office/drawing/2014/main" id="{6377F377-BC14-48B1-A242-5841DAD70F5D}"/>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sp>
                  <p:nvSpPr>
                    <p:cNvPr id="179" name="Ovaal 178">
                      <a:extLst>
                        <a:ext uri="{FF2B5EF4-FFF2-40B4-BE49-F238E27FC236}">
                          <a16:creationId xmlns:a16="http://schemas.microsoft.com/office/drawing/2014/main" id="{E96C8411-D91D-432A-8578-0D75BD87DA1F}"/>
                        </a:ext>
                      </a:extLst>
                    </p:cNvPr>
                    <p:cNvSpPr/>
                    <p:nvPr userDrawn="1"/>
                  </p:nvSpPr>
                  <p:spPr>
                    <a:xfrm>
                      <a:off x="13069071" y="1308711"/>
                      <a:ext cx="72188" cy="72188"/>
                    </a:xfrm>
                    <a:prstGeom prst="ellipse">
                      <a:avLst/>
                    </a:prstGeom>
                    <a:solidFill>
                      <a:srgbClr val="ECC679"/>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grpSp>
              <p:pic>
                <p:nvPicPr>
                  <p:cNvPr id="175" name="Afbeelding 174">
                    <a:extLst>
                      <a:ext uri="{FF2B5EF4-FFF2-40B4-BE49-F238E27FC236}">
                        <a16:creationId xmlns:a16="http://schemas.microsoft.com/office/drawing/2014/main" id="{36FF752D-1AD9-415E-8200-A35637560B26}"/>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76" name="Afbeelding 175">
                    <a:extLst>
                      <a:ext uri="{FF2B5EF4-FFF2-40B4-BE49-F238E27FC236}">
                        <a16:creationId xmlns:a16="http://schemas.microsoft.com/office/drawing/2014/main" id="{F8D592DF-0163-4EB0-ACE8-A2BC21EB634D}"/>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68" name="Groep 167">
                  <a:extLst>
                    <a:ext uri="{FF2B5EF4-FFF2-40B4-BE49-F238E27FC236}">
                      <a16:creationId xmlns:a16="http://schemas.microsoft.com/office/drawing/2014/main" id="{366D75A6-6E91-4A6B-9F0B-5D52452B36B8}"/>
                    </a:ext>
                  </a:extLst>
                </p:cNvPr>
                <p:cNvGrpSpPr/>
                <p:nvPr userDrawn="1"/>
              </p:nvGrpSpPr>
              <p:grpSpPr>
                <a:xfrm>
                  <a:off x="13103513" y="3705268"/>
                  <a:ext cx="145820" cy="146462"/>
                  <a:chOff x="13096169" y="3602278"/>
                  <a:chExt cx="145820" cy="146462"/>
                </a:xfrm>
              </p:grpSpPr>
              <p:sp>
                <p:nvSpPr>
                  <p:cNvPr id="172" name="Rechthoek 171">
                    <a:extLst>
                      <a:ext uri="{FF2B5EF4-FFF2-40B4-BE49-F238E27FC236}">
                        <a16:creationId xmlns:a16="http://schemas.microsoft.com/office/drawing/2014/main" id="{C1D26917-A176-4E50-AFD5-85A0AC05797B}"/>
                      </a:ext>
                    </a:extLst>
                  </p:cNvPr>
                  <p:cNvSpPr/>
                  <p:nvPr userDrawn="1"/>
                </p:nvSpPr>
                <p:spPr>
                  <a:xfrm>
                    <a:off x="13096169" y="3602278"/>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sp>
                <p:nvSpPr>
                  <p:cNvPr id="173" name="Rechthoek 172">
                    <a:extLst>
                      <a:ext uri="{FF2B5EF4-FFF2-40B4-BE49-F238E27FC236}">
                        <a16:creationId xmlns:a16="http://schemas.microsoft.com/office/drawing/2014/main" id="{55B94399-8440-4270-A3AD-ABCAAF74F8C8}"/>
                      </a:ext>
                    </a:extLst>
                  </p:cNvPr>
                  <p:cNvSpPr/>
                  <p:nvPr userDrawn="1"/>
                </p:nvSpPr>
                <p:spPr>
                  <a:xfrm rot="5400000">
                    <a:off x="13037453" y="3661636"/>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69" name="Groep 168">
                  <a:extLst>
                    <a:ext uri="{FF2B5EF4-FFF2-40B4-BE49-F238E27FC236}">
                      <a16:creationId xmlns:a16="http://schemas.microsoft.com/office/drawing/2014/main" id="{B3273639-20AC-41B7-B00A-68D4C931C2B3}"/>
                    </a:ext>
                  </a:extLst>
                </p:cNvPr>
                <p:cNvGrpSpPr/>
                <p:nvPr userDrawn="1"/>
              </p:nvGrpSpPr>
              <p:grpSpPr>
                <a:xfrm rot="10800000">
                  <a:off x="13061402" y="3665637"/>
                  <a:ext cx="145820" cy="146462"/>
                  <a:chOff x="13096169" y="3602278"/>
                  <a:chExt cx="145820" cy="146462"/>
                </a:xfrm>
              </p:grpSpPr>
              <p:sp>
                <p:nvSpPr>
                  <p:cNvPr id="170" name="Rechthoek 169">
                    <a:extLst>
                      <a:ext uri="{FF2B5EF4-FFF2-40B4-BE49-F238E27FC236}">
                        <a16:creationId xmlns:a16="http://schemas.microsoft.com/office/drawing/2014/main" id="{F770A6E2-577D-4449-8B97-3A698EA598E0}"/>
                      </a:ext>
                    </a:extLst>
                  </p:cNvPr>
                  <p:cNvSpPr/>
                  <p:nvPr userDrawn="1"/>
                </p:nvSpPr>
                <p:spPr>
                  <a:xfrm>
                    <a:off x="13096169" y="3602278"/>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sp>
                <p:nvSpPr>
                  <p:cNvPr id="171" name="Rechthoek 170">
                    <a:extLst>
                      <a:ext uri="{FF2B5EF4-FFF2-40B4-BE49-F238E27FC236}">
                        <a16:creationId xmlns:a16="http://schemas.microsoft.com/office/drawing/2014/main" id="{402EE374-40EF-46E8-B058-74E6AF42010C}"/>
                      </a:ext>
                    </a:extLst>
                  </p:cNvPr>
                  <p:cNvSpPr/>
                  <p:nvPr userDrawn="1"/>
                </p:nvSpPr>
                <p:spPr>
                  <a:xfrm rot="5400000">
                    <a:off x="13037453" y="3661636"/>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grpSp>
          </p:grpSp>
          <p:sp>
            <p:nvSpPr>
              <p:cNvPr id="165" name="Rechthoek 164">
                <a:extLst>
                  <a:ext uri="{FF2B5EF4-FFF2-40B4-BE49-F238E27FC236}">
                    <a16:creationId xmlns:a16="http://schemas.microsoft.com/office/drawing/2014/main" id="{E738A105-2259-44EF-A2E7-4566AD022A61}"/>
                  </a:ext>
                </a:extLst>
              </p:cNvPr>
              <p:cNvSpPr/>
              <p:nvPr userDrawn="1"/>
            </p:nvSpPr>
            <p:spPr>
              <a:xfrm>
                <a:off x="12617641" y="3889890"/>
                <a:ext cx="752963" cy="161170"/>
              </a:xfrm>
              <a:prstGeom prst="rect">
                <a:avLst/>
              </a:prstGeom>
              <a:no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Crop</a:t>
                </a:r>
              </a:p>
            </p:txBody>
          </p:sp>
          <p:sp>
            <p:nvSpPr>
              <p:cNvPr id="166" name="Gelijkbenige driehoek 165">
                <a:extLst>
                  <a:ext uri="{FF2B5EF4-FFF2-40B4-BE49-F238E27FC236}">
                    <a16:creationId xmlns:a16="http://schemas.microsoft.com/office/drawing/2014/main" id="{A6429D31-62B9-4912-AE4F-4541A47759BA}"/>
                  </a:ext>
                </a:extLst>
              </p:cNvPr>
              <p:cNvSpPr/>
              <p:nvPr userDrawn="1"/>
            </p:nvSpPr>
            <p:spPr>
              <a:xfrm rot="10800000">
                <a:off x="12950688" y="4093726"/>
                <a:ext cx="86866" cy="51147"/>
              </a:xfrm>
              <a:prstGeom prst="triangle">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grpSp>
        <p:sp>
          <p:nvSpPr>
            <p:cNvPr id="136" name="Ovaal 135">
              <a:extLst>
                <a:ext uri="{FF2B5EF4-FFF2-40B4-BE49-F238E27FC236}">
                  <a16:creationId xmlns:a16="http://schemas.microsoft.com/office/drawing/2014/main" id="{75FC0E3C-6D74-4EF3-9449-B5889CCABD53}"/>
                </a:ext>
              </a:extLst>
            </p:cNvPr>
            <p:cNvSpPr/>
            <p:nvPr userDrawn="1"/>
          </p:nvSpPr>
          <p:spPr>
            <a:xfrm>
              <a:off x="-3603587" y="4275081"/>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137" name="Rechthoek 136">
              <a:extLst>
                <a:ext uri="{FF2B5EF4-FFF2-40B4-BE49-F238E27FC236}">
                  <a16:creationId xmlns:a16="http://schemas.microsoft.com/office/drawing/2014/main" id="{B654C1B8-F3BF-42FC-8DD1-1388CA56A5FF}"/>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make sure the logo is kept in it’s original ratio, go to the tab </a:t>
              </a:r>
              <a:r>
                <a:rPr kumimoji="0" lang="en-US"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‘Picture Tools’ - ‘Format’</a:t>
              </a: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 on the arrow below the button </a:t>
              </a:r>
              <a:r>
                <a:rPr kumimoji="0" lang="en-US"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‘Crop’</a:t>
              </a: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Now choose </a:t>
              </a:r>
              <a:r>
                <a:rPr kumimoji="0" lang="en-US"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‘Fit’</a:t>
              </a: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grpSp>
          <p:nvGrpSpPr>
            <p:cNvPr id="138" name="Groep 137">
              <a:extLst>
                <a:ext uri="{FF2B5EF4-FFF2-40B4-BE49-F238E27FC236}">
                  <a16:creationId xmlns:a16="http://schemas.microsoft.com/office/drawing/2014/main" id="{D44AAE5B-1E60-475F-8090-DEF3EAFA9C1E}"/>
                </a:ext>
              </a:extLst>
            </p:cNvPr>
            <p:cNvGrpSpPr/>
            <p:nvPr userDrawn="1"/>
          </p:nvGrpSpPr>
          <p:grpSpPr>
            <a:xfrm>
              <a:off x="-3314821" y="5023930"/>
              <a:ext cx="1108877" cy="563933"/>
              <a:chOff x="-3314821" y="3885197"/>
              <a:chExt cx="1108877" cy="563933"/>
            </a:xfrm>
          </p:grpSpPr>
          <p:sp>
            <p:nvSpPr>
              <p:cNvPr id="149" name="Rechthoek 148">
                <a:extLst>
                  <a:ext uri="{FF2B5EF4-FFF2-40B4-BE49-F238E27FC236}">
                    <a16:creationId xmlns:a16="http://schemas.microsoft.com/office/drawing/2014/main" id="{639AD112-C21D-4F11-AF95-BAEB857102D5}"/>
                  </a:ext>
                </a:extLst>
              </p:cNvPr>
              <p:cNvSpPr/>
              <p:nvPr userDrawn="1"/>
            </p:nvSpPr>
            <p:spPr>
              <a:xfrm>
                <a:off x="-3314821" y="3885197"/>
                <a:ext cx="1055607" cy="504851"/>
              </a:xfrm>
              <a:prstGeom prst="rect">
                <a:avLst/>
              </a:prstGeom>
              <a:solidFill>
                <a:srgbClr val="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sp>
            <p:nvSpPr>
              <p:cNvPr id="150" name="Rechthoek 149">
                <a:extLst>
                  <a:ext uri="{FF2B5EF4-FFF2-40B4-BE49-F238E27FC236}">
                    <a16:creationId xmlns:a16="http://schemas.microsoft.com/office/drawing/2014/main" id="{EA65AD74-626E-4C0C-92D7-94847EA6BA3C}"/>
                  </a:ext>
                </a:extLst>
              </p:cNvPr>
              <p:cNvSpPr/>
              <p:nvPr userDrawn="1"/>
            </p:nvSpPr>
            <p:spPr>
              <a:xfrm>
                <a:off x="-3304718" y="4138922"/>
                <a:ext cx="1043588" cy="246608"/>
              </a:xfrm>
              <a:prstGeom prst="rect">
                <a:avLst/>
              </a:prstGeom>
              <a:solidFill>
                <a:srgbClr val="FCE4DC"/>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sp>
            <p:nvSpPr>
              <p:cNvPr id="151" name="Tekstvak 150">
                <a:extLst>
                  <a:ext uri="{FF2B5EF4-FFF2-40B4-BE49-F238E27FC236}">
                    <a16:creationId xmlns:a16="http://schemas.microsoft.com/office/drawing/2014/main" id="{C7F986E1-374B-4C35-B743-3DDE2CF24D74}"/>
                  </a:ext>
                </a:extLst>
              </p:cNvPr>
              <p:cNvSpPr txBox="1"/>
              <p:nvPr userDrawn="1"/>
            </p:nvSpPr>
            <p:spPr>
              <a:xfrm>
                <a:off x="-3069820" y="3949098"/>
                <a:ext cx="794156" cy="137495"/>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Fill</a:t>
                </a:r>
              </a:p>
            </p:txBody>
          </p:sp>
          <p:sp>
            <p:nvSpPr>
              <p:cNvPr id="152" name="Tekstvak 151">
                <a:extLst>
                  <a:ext uri="{FF2B5EF4-FFF2-40B4-BE49-F238E27FC236}">
                    <a16:creationId xmlns:a16="http://schemas.microsoft.com/office/drawing/2014/main" id="{FDFA9381-9A96-46F9-8E4C-B93E59D1F584}"/>
                  </a:ext>
                </a:extLst>
              </p:cNvPr>
              <p:cNvSpPr txBox="1"/>
              <p:nvPr userDrawn="1"/>
            </p:nvSpPr>
            <p:spPr>
              <a:xfrm>
                <a:off x="-3069819" y="4199018"/>
                <a:ext cx="800912" cy="126416"/>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Fit</a:t>
                </a:r>
              </a:p>
            </p:txBody>
          </p:sp>
          <p:sp>
            <p:nvSpPr>
              <p:cNvPr id="153" name="Vrije vorm: vorm 152">
                <a:extLst>
                  <a:ext uri="{FF2B5EF4-FFF2-40B4-BE49-F238E27FC236}">
                    <a16:creationId xmlns:a16="http://schemas.microsoft.com/office/drawing/2014/main" id="{17567672-EC9F-401E-8502-01306BF1D3C6}"/>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ysClr val="window" lastClr="FFFFFF"/>
              </a:solidFill>
              <a:ln w="12700" cap="flat" cmpd="sng" algn="ctr">
                <a:solidFill>
                  <a:srgbClr val="000000"/>
                </a:solid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a:ln>
                    <a:noFill/>
                  </a:ln>
                  <a:solidFill>
                    <a:prstClr val="white"/>
                  </a:solidFill>
                  <a:effectLst/>
                  <a:uLnTx/>
                  <a:uFillTx/>
                  <a:latin typeface="Calibri" panose="020F0502020204030204"/>
                  <a:ea typeface="+mn-ea"/>
                  <a:cs typeface="Calibri" panose="020F0502020204030204" pitchFamily="34" charset="0"/>
                </a:endParaRPr>
              </a:p>
            </p:txBody>
          </p:sp>
          <p:grpSp>
            <p:nvGrpSpPr>
              <p:cNvPr id="154" name="Groep 153">
                <a:extLst>
                  <a:ext uri="{FF2B5EF4-FFF2-40B4-BE49-F238E27FC236}">
                    <a16:creationId xmlns:a16="http://schemas.microsoft.com/office/drawing/2014/main" id="{30ED138A-55EA-494D-9BC1-4C0BDF1430F8}"/>
                  </a:ext>
                </a:extLst>
              </p:cNvPr>
              <p:cNvGrpSpPr/>
              <p:nvPr userDrawn="1"/>
            </p:nvGrpSpPr>
            <p:grpSpPr>
              <a:xfrm>
                <a:off x="-3254609" y="3946178"/>
                <a:ext cx="184194" cy="143334"/>
                <a:chOff x="6218544" y="2402421"/>
                <a:chExt cx="144156" cy="112178"/>
              </a:xfrm>
            </p:grpSpPr>
            <p:sp>
              <p:nvSpPr>
                <p:cNvPr id="160" name="Rechthoek 159">
                  <a:extLst>
                    <a:ext uri="{FF2B5EF4-FFF2-40B4-BE49-F238E27FC236}">
                      <a16:creationId xmlns:a16="http://schemas.microsoft.com/office/drawing/2014/main" id="{B7C068BF-63B7-4DC6-BC79-DD8F7DC7AE09}"/>
                    </a:ext>
                  </a:extLst>
                </p:cNvPr>
                <p:cNvSpPr/>
                <p:nvPr userDrawn="1"/>
              </p:nvSpPr>
              <p:spPr>
                <a:xfrm>
                  <a:off x="6218544" y="2414588"/>
                  <a:ext cx="144156" cy="100011"/>
                </a:xfrm>
                <a:prstGeom prst="rect">
                  <a:avLst/>
                </a:prstGeom>
                <a:solidFill>
                  <a:sysClr val="window" lastClr="FFFFFF"/>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sp>
              <p:nvSpPr>
                <p:cNvPr id="161" name="Rechthoek 47">
                  <a:extLst>
                    <a:ext uri="{FF2B5EF4-FFF2-40B4-BE49-F238E27FC236}">
                      <a16:creationId xmlns:a16="http://schemas.microsoft.com/office/drawing/2014/main" id="{558C9568-F518-4895-83AC-68C0737F69B6}"/>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sp>
              <p:nvSpPr>
                <p:cNvPr id="162" name="Rechthoek 47">
                  <a:extLst>
                    <a:ext uri="{FF2B5EF4-FFF2-40B4-BE49-F238E27FC236}">
                      <a16:creationId xmlns:a16="http://schemas.microsoft.com/office/drawing/2014/main" id="{DC34414C-53D6-4DE2-8165-607D40683289}"/>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sp>
              <p:nvSpPr>
                <p:cNvPr id="163" name="Koorde 162">
                  <a:extLst>
                    <a:ext uri="{FF2B5EF4-FFF2-40B4-BE49-F238E27FC236}">
                      <a16:creationId xmlns:a16="http://schemas.microsoft.com/office/drawing/2014/main" id="{88CACA24-14A0-4021-AC83-1ECEA13FA571}"/>
                    </a:ext>
                  </a:extLst>
                </p:cNvPr>
                <p:cNvSpPr/>
                <p:nvPr userDrawn="1"/>
              </p:nvSpPr>
              <p:spPr>
                <a:xfrm>
                  <a:off x="6290536" y="2402421"/>
                  <a:ext cx="37785" cy="37785"/>
                </a:xfrm>
                <a:prstGeom prst="chord">
                  <a:avLst>
                    <a:gd name="adj1" fmla="val 21457318"/>
                    <a:gd name="adj2" fmla="val 11002272"/>
                  </a:avLst>
                </a:prstGeom>
                <a:solidFill>
                  <a:srgbClr val="E9C07D"/>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55" name="Groep 154">
                <a:extLst>
                  <a:ext uri="{FF2B5EF4-FFF2-40B4-BE49-F238E27FC236}">
                    <a16:creationId xmlns:a16="http://schemas.microsoft.com/office/drawing/2014/main" id="{1802177E-D1B6-4508-BE26-EE025E13922F}"/>
                  </a:ext>
                </a:extLst>
              </p:cNvPr>
              <p:cNvGrpSpPr/>
              <p:nvPr userDrawn="1"/>
            </p:nvGrpSpPr>
            <p:grpSpPr>
              <a:xfrm>
                <a:off x="-3254609" y="4199853"/>
                <a:ext cx="184194" cy="124747"/>
                <a:chOff x="6218544" y="2636044"/>
                <a:chExt cx="144156" cy="97631"/>
              </a:xfrm>
            </p:grpSpPr>
            <p:sp>
              <p:nvSpPr>
                <p:cNvPr id="156" name="Rechthoek 155">
                  <a:extLst>
                    <a:ext uri="{FF2B5EF4-FFF2-40B4-BE49-F238E27FC236}">
                      <a16:creationId xmlns:a16="http://schemas.microsoft.com/office/drawing/2014/main" id="{F5AF075B-AD3E-495D-ADA7-02D03B35717B}"/>
                    </a:ext>
                  </a:extLst>
                </p:cNvPr>
                <p:cNvSpPr/>
                <p:nvPr userDrawn="1"/>
              </p:nvSpPr>
              <p:spPr>
                <a:xfrm>
                  <a:off x="6218544" y="2636044"/>
                  <a:ext cx="144156" cy="92869"/>
                </a:xfrm>
                <a:prstGeom prst="rect">
                  <a:avLst/>
                </a:prstGeom>
                <a:solidFill>
                  <a:sysClr val="window" lastClr="FFFFFF"/>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sp>
              <p:nvSpPr>
                <p:cNvPr id="157" name="Rechthoek 156">
                  <a:extLst>
                    <a:ext uri="{FF2B5EF4-FFF2-40B4-BE49-F238E27FC236}">
                      <a16:creationId xmlns:a16="http://schemas.microsoft.com/office/drawing/2014/main" id="{5B393DC1-44BA-4764-BF3F-4C69D70E8351}"/>
                    </a:ext>
                  </a:extLst>
                </p:cNvPr>
                <p:cNvSpPr/>
                <p:nvPr userDrawn="1"/>
              </p:nvSpPr>
              <p:spPr>
                <a:xfrm>
                  <a:off x="6249409" y="2636045"/>
                  <a:ext cx="85725" cy="97630"/>
                </a:xfrm>
                <a:prstGeom prst="rect">
                  <a:avLst/>
                </a:prstGeom>
                <a:solidFill>
                  <a:srgbClr val="F0F0F0"/>
                </a:solidFill>
                <a:ln w="9525" cap="flat" cmpd="sng" algn="ctr">
                  <a:solidFill>
                    <a:srgbClr val="B7B4B3"/>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sp>
              <p:nvSpPr>
                <p:cNvPr id="158" name="Ovaal 157">
                  <a:extLst>
                    <a:ext uri="{FF2B5EF4-FFF2-40B4-BE49-F238E27FC236}">
                      <a16:creationId xmlns:a16="http://schemas.microsoft.com/office/drawing/2014/main" id="{199C4703-1D79-42DF-8ECD-A356B724FA0B}"/>
                    </a:ext>
                  </a:extLst>
                </p:cNvPr>
                <p:cNvSpPr/>
                <p:nvPr userDrawn="1"/>
              </p:nvSpPr>
              <p:spPr>
                <a:xfrm>
                  <a:off x="6297938" y="2655636"/>
                  <a:ext cx="21328" cy="21328"/>
                </a:xfrm>
                <a:prstGeom prst="ellipse">
                  <a:avLst/>
                </a:prstGeom>
                <a:solidFill>
                  <a:srgbClr val="E9C07D"/>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sp>
              <p:nvSpPr>
                <p:cNvPr id="159" name="Rechthoek 47">
                  <a:extLst>
                    <a:ext uri="{FF2B5EF4-FFF2-40B4-BE49-F238E27FC236}">
                      <a16:creationId xmlns:a16="http://schemas.microsoft.com/office/drawing/2014/main" id="{31AACA3E-4761-44E5-8F52-8B699A1CEE8F}"/>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srgbClr val="211F26"/>
                    </a:solidFill>
                    <a:effectLst/>
                    <a:uLnTx/>
                    <a:uFillTx/>
                    <a:latin typeface="Calibri" panose="020F0502020204030204"/>
                    <a:ea typeface="+mn-ea"/>
                    <a:cs typeface="Calibri" panose="020F0502020204030204" pitchFamily="34" charset="0"/>
                  </a:endParaRPr>
                </a:p>
              </p:txBody>
            </p:sp>
          </p:grpSp>
        </p:grpSp>
        <p:sp>
          <p:nvSpPr>
            <p:cNvPr id="139" name="Rechthoek 138">
              <a:extLst>
                <a:ext uri="{FF2B5EF4-FFF2-40B4-BE49-F238E27FC236}">
                  <a16:creationId xmlns:a16="http://schemas.microsoft.com/office/drawing/2014/main" id="{9FBB1DCD-3FB3-4AAB-B31F-3EE6DFE8BCF3}"/>
                </a:ext>
              </a:extLst>
            </p:cNvPr>
            <p:cNvSpPr/>
            <p:nvPr userDrawn="1"/>
          </p:nvSpPr>
          <p:spPr>
            <a:xfrm>
              <a:off x="-3786164" y="5766665"/>
              <a:ext cx="3593637" cy="828000"/>
            </a:xfrm>
            <a:prstGeom prst="rect">
              <a:avLst/>
            </a:prstGeom>
            <a:solidFill>
              <a:srgbClr val="ECECEC"/>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Want to know more?</a:t>
              </a:r>
              <a:b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Go to the tab</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 'SLIDEBUILDER’ </a:t>
              </a: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and click</a:t>
              </a:r>
              <a:b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on the button </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 Inspiration'</a:t>
              </a:r>
            </a:p>
          </p:txBody>
        </p:sp>
        <p:grpSp>
          <p:nvGrpSpPr>
            <p:cNvPr id="140" name="ICOON_info">
              <a:extLst>
                <a:ext uri="{FF2B5EF4-FFF2-40B4-BE49-F238E27FC236}">
                  <a16:creationId xmlns:a16="http://schemas.microsoft.com/office/drawing/2014/main" id="{66AB1205-55A6-4587-BF15-1ECCA483ECA8}"/>
                </a:ext>
              </a:extLst>
            </p:cNvPr>
            <p:cNvGrpSpPr/>
            <p:nvPr userDrawn="1"/>
          </p:nvGrpSpPr>
          <p:grpSpPr>
            <a:xfrm>
              <a:off x="-376736" y="5595616"/>
              <a:ext cx="283685" cy="283685"/>
              <a:chOff x="-510741" y="5913713"/>
              <a:chExt cx="267555" cy="267555"/>
            </a:xfrm>
          </p:grpSpPr>
          <p:sp>
            <p:nvSpPr>
              <p:cNvPr id="147" name="Ovaal 146">
                <a:extLst>
                  <a:ext uri="{FF2B5EF4-FFF2-40B4-BE49-F238E27FC236}">
                    <a16:creationId xmlns:a16="http://schemas.microsoft.com/office/drawing/2014/main" id="{E5B92F0A-02D3-4DEB-8DD4-6024BF4A1E67}"/>
                  </a:ext>
                </a:extLst>
              </p:cNvPr>
              <p:cNvSpPr/>
              <p:nvPr userDrawn="1"/>
            </p:nvSpPr>
            <p:spPr>
              <a:xfrm>
                <a:off x="-491853" y="5932072"/>
                <a:ext cx="230835" cy="230835"/>
              </a:xfrm>
              <a:prstGeom prst="ellips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48" name="Graphic 163" descr="Informatie">
                <a:extLst>
                  <a:ext uri="{FF2B5EF4-FFF2-40B4-BE49-F238E27FC236}">
                    <a16:creationId xmlns:a16="http://schemas.microsoft.com/office/drawing/2014/main" id="{75A5DF2F-6460-42F9-80E1-EF24E3A17A5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41" name="Groep 140">
              <a:extLst>
                <a:ext uri="{FF2B5EF4-FFF2-40B4-BE49-F238E27FC236}">
                  <a16:creationId xmlns:a16="http://schemas.microsoft.com/office/drawing/2014/main" id="{11D95B13-9E7E-419F-94C6-CDC92ED8F593}"/>
                </a:ext>
              </a:extLst>
            </p:cNvPr>
            <p:cNvGrpSpPr/>
            <p:nvPr userDrawn="1"/>
          </p:nvGrpSpPr>
          <p:grpSpPr>
            <a:xfrm>
              <a:off x="-938434" y="5904042"/>
              <a:ext cx="627798" cy="576693"/>
              <a:chOff x="-938434" y="4570310"/>
              <a:chExt cx="627798" cy="576693"/>
            </a:xfrm>
          </p:grpSpPr>
          <p:grpSp>
            <p:nvGrpSpPr>
              <p:cNvPr id="142" name="Inspireren">
                <a:extLst>
                  <a:ext uri="{FF2B5EF4-FFF2-40B4-BE49-F238E27FC236}">
                    <a16:creationId xmlns:a16="http://schemas.microsoft.com/office/drawing/2014/main" id="{CABB67EB-C277-4367-A227-950A067D2431}"/>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4" name="Freeform 12">
                  <a:extLst>
                    <a:ext uri="{FF2B5EF4-FFF2-40B4-BE49-F238E27FC236}">
                      <a16:creationId xmlns:a16="http://schemas.microsoft.com/office/drawing/2014/main" id="{BEEF7345-7736-4292-A832-CE4EC06BF353}"/>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45" name="Freeform 13">
                  <a:extLst>
                    <a:ext uri="{FF2B5EF4-FFF2-40B4-BE49-F238E27FC236}">
                      <a16:creationId xmlns:a16="http://schemas.microsoft.com/office/drawing/2014/main" id="{FA4D8DF7-B908-4BF1-ACAD-C30464E746FC}"/>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46" name="Freeform 14">
                  <a:extLst>
                    <a:ext uri="{FF2B5EF4-FFF2-40B4-BE49-F238E27FC236}">
                      <a16:creationId xmlns:a16="http://schemas.microsoft.com/office/drawing/2014/main" id="{83041F15-094C-47A0-8427-E197D2381D27}"/>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sp>
            <p:nvSpPr>
              <p:cNvPr id="143" name="Tekstvak 142">
                <a:extLst>
                  <a:ext uri="{FF2B5EF4-FFF2-40B4-BE49-F238E27FC236}">
                    <a16:creationId xmlns:a16="http://schemas.microsoft.com/office/drawing/2014/main" id="{9903F7E1-9A5F-4703-8BC6-258D106FC3FB}"/>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a:t>
                </a:r>
                <a:b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Inspiration</a:t>
                </a:r>
              </a:p>
            </p:txBody>
          </p:sp>
        </p:grpSp>
      </p:grpSp>
      <p:sp>
        <p:nvSpPr>
          <p:cNvPr id="111" name="Tijdelijke aanduiding voor tekst 80">
            <a:extLst>
              <a:ext uri="{FF2B5EF4-FFF2-40B4-BE49-F238E27FC236}">
                <a16:creationId xmlns:a16="http://schemas.microsoft.com/office/drawing/2014/main" id="{9DAE677B-A001-4166-9566-15F075C76698}"/>
              </a:ext>
            </a:extLst>
          </p:cNvPr>
          <p:cNvSpPr>
            <a:spLocks noGrp="1"/>
          </p:cNvSpPr>
          <p:nvPr>
            <p:ph type="body" sz="quarter" idx="37" hasCustomPrompt="1"/>
          </p:nvPr>
        </p:nvSpPr>
        <p:spPr>
          <a:xfrm>
            <a:off x="11275219" y="702704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112" name="Tijdelijke aanduiding voor tekst 80">
            <a:extLst>
              <a:ext uri="{FF2B5EF4-FFF2-40B4-BE49-F238E27FC236}">
                <a16:creationId xmlns:a16="http://schemas.microsoft.com/office/drawing/2014/main" id="{ADDABAE7-FC65-4C79-A013-B9BA854B1A95}"/>
              </a:ext>
            </a:extLst>
          </p:cNvPr>
          <p:cNvSpPr>
            <a:spLocks noGrp="1"/>
          </p:cNvSpPr>
          <p:nvPr>
            <p:ph type="body" sz="quarter" idx="38" hasCustomPrompt="1"/>
          </p:nvPr>
        </p:nvSpPr>
        <p:spPr>
          <a:xfrm>
            <a:off x="11275219" y="7374999"/>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113" name="Tijdelijke aanduiding voor tekst 80">
            <a:extLst>
              <a:ext uri="{FF2B5EF4-FFF2-40B4-BE49-F238E27FC236}">
                <a16:creationId xmlns:a16="http://schemas.microsoft.com/office/drawing/2014/main" id="{8CEB5E34-954D-4E70-8151-C4EE4DA55EE2}"/>
              </a:ext>
            </a:extLst>
          </p:cNvPr>
          <p:cNvSpPr>
            <a:spLocks noGrp="1"/>
          </p:cNvSpPr>
          <p:nvPr>
            <p:ph type="body" sz="quarter" idx="39" hasCustomPrompt="1"/>
          </p:nvPr>
        </p:nvSpPr>
        <p:spPr>
          <a:xfrm>
            <a:off x="11275219" y="772295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grpSp>
        <p:nvGrpSpPr>
          <p:cNvPr id="114" name="INSTRUCTION">
            <a:extLst>
              <a:ext uri="{FF2B5EF4-FFF2-40B4-BE49-F238E27FC236}">
                <a16:creationId xmlns:a16="http://schemas.microsoft.com/office/drawing/2014/main" id="{7F11C80B-B1BD-4F52-B1BE-D029328FFD38}"/>
              </a:ext>
            </a:extLst>
          </p:cNvPr>
          <p:cNvGrpSpPr/>
          <p:nvPr userDrawn="1"/>
        </p:nvGrpSpPr>
        <p:grpSpPr>
          <a:xfrm>
            <a:off x="12274716" y="7038001"/>
            <a:ext cx="3467792" cy="1423611"/>
            <a:chOff x="-3889316" y="-1461517"/>
            <a:chExt cx="3467792" cy="1423611"/>
          </a:xfrm>
        </p:grpSpPr>
        <p:sp>
          <p:nvSpPr>
            <p:cNvPr id="115" name="Rechthoek 114">
              <a:extLst>
                <a:ext uri="{FF2B5EF4-FFF2-40B4-BE49-F238E27FC236}">
                  <a16:creationId xmlns:a16="http://schemas.microsoft.com/office/drawing/2014/main" id="{B5AF7455-EFF2-42C4-8710-760D0E7577EE}"/>
                </a:ext>
              </a:extLst>
            </p:cNvPr>
            <p:cNvSpPr/>
            <p:nvPr userDrawn="1"/>
          </p:nvSpPr>
          <p:spPr>
            <a:xfrm>
              <a:off x="-3786437" y="-1461517"/>
              <a:ext cx="3364913" cy="1423611"/>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Highlight text</a:t>
              </a:r>
            </a:p>
          </p:txBody>
        </p:sp>
        <p:sp>
          <p:nvSpPr>
            <p:cNvPr id="116" name="Rechthoek 115">
              <a:extLst>
                <a:ext uri="{FF2B5EF4-FFF2-40B4-BE49-F238E27FC236}">
                  <a16:creationId xmlns:a16="http://schemas.microsoft.com/office/drawing/2014/main" id="{3B1BD810-7EE9-4BC3-BB18-6817785641E7}"/>
                </a:ext>
              </a:extLst>
            </p:cNvPr>
            <p:cNvSpPr/>
            <p:nvPr userDrawn="1"/>
          </p:nvSpPr>
          <p:spPr>
            <a:xfrm>
              <a:off x="-3603859" y="-993610"/>
              <a:ext cx="3083481" cy="538341"/>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Drag this shape on the text that needs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be highlighted. If necessary, scale the outlined box by dragging the corners.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Remember to change the highlighted text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the same colour as the highlight.</a:t>
              </a:r>
            </a:p>
          </p:txBody>
        </p:sp>
        <p:sp>
          <p:nvSpPr>
            <p:cNvPr id="117" name="Gelijkbenige driehoek 116">
              <a:extLst>
                <a:ext uri="{FF2B5EF4-FFF2-40B4-BE49-F238E27FC236}">
                  <a16:creationId xmlns:a16="http://schemas.microsoft.com/office/drawing/2014/main" id="{469AFE4C-2741-46A9-9DC9-F3BC6F6D3E74}"/>
                </a:ext>
              </a:extLst>
            </p:cNvPr>
            <p:cNvSpPr/>
            <p:nvPr userDrawn="1"/>
          </p:nvSpPr>
          <p:spPr>
            <a:xfrm rot="16200000" flipH="1">
              <a:off x="-3925504" y="-1392501"/>
              <a:ext cx="175255" cy="102879"/>
            </a:xfrm>
            <a:prstGeom prst="triangl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a:ln>
                  <a:noFill/>
                </a:ln>
                <a:solidFill>
                  <a:prstClr val="white"/>
                </a:solidFill>
                <a:effectLst/>
                <a:uLnTx/>
                <a:uFillTx/>
                <a:latin typeface="Calibri" panose="020F0502020204030204"/>
                <a:ea typeface="+mn-ea"/>
                <a:cs typeface="Calibri" panose="020F0502020204030204" pitchFamily="34" charset="0"/>
              </a:endParaRPr>
            </a:p>
          </p:txBody>
        </p:sp>
      </p:grpSp>
    </p:spTree>
    <p:extLst>
      <p:ext uri="{BB962C8B-B14F-4D97-AF65-F5344CB8AC3E}">
        <p14:creationId xmlns:p14="http://schemas.microsoft.com/office/powerpoint/2010/main" val="276812225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ppt_x"/>
                                          </p:val>
                                        </p:tav>
                                        <p:tav tm="100000">
                                          <p:val>
                                            <p:strVal val="#ppt_x"/>
                                          </p:val>
                                        </p:tav>
                                      </p:tavLst>
                                    </p:anim>
                                    <p:anim calcmode="lin" valueType="num">
                                      <p:cBhvr additive="base">
                                        <p:cTn id="12" dur="10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000" fill="hold"/>
                                        <p:tgtEl>
                                          <p:spTgt spid="33"/>
                                        </p:tgtEl>
                                        <p:attrNameLst>
                                          <p:attrName>ppt_x</p:attrName>
                                        </p:attrNameLst>
                                      </p:cBhvr>
                                      <p:tavLst>
                                        <p:tav tm="0">
                                          <p:val>
                                            <p:strVal val="#ppt_x"/>
                                          </p:val>
                                        </p:tav>
                                        <p:tav tm="100000">
                                          <p:val>
                                            <p:strVal val="#ppt_x"/>
                                          </p:val>
                                        </p:tav>
                                      </p:tavLst>
                                    </p:anim>
                                    <p:anim calcmode="lin" valueType="num">
                                      <p:cBhvr additive="base">
                                        <p:cTn id="20" dur="10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75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1000" fill="hold"/>
                                        <p:tgtEl>
                                          <p:spTgt spid="35"/>
                                        </p:tgtEl>
                                        <p:attrNameLst>
                                          <p:attrName>ppt_x</p:attrName>
                                        </p:attrNameLst>
                                      </p:cBhvr>
                                      <p:tavLst>
                                        <p:tav tm="0">
                                          <p:val>
                                            <p:strVal val="#ppt_x"/>
                                          </p:val>
                                        </p:tav>
                                        <p:tav tm="100000">
                                          <p:val>
                                            <p:strVal val="#ppt_x"/>
                                          </p:val>
                                        </p:tav>
                                      </p:tavLst>
                                    </p:anim>
                                    <p:anim calcmode="lin" valueType="num">
                                      <p:cBhvr additive="base">
                                        <p:cTn id="28" dur="1000" fill="hold"/>
                                        <p:tgtEl>
                                          <p:spTgt spid="35"/>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25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750"/>
                                        <p:tgtEl>
                                          <p:spTgt spid="36"/>
                                        </p:tgtEl>
                                      </p:cBhvr>
                                    </p:animEffect>
                                  </p:childTnLst>
                                </p:cTn>
                              </p:par>
                              <p:par>
                                <p:cTn id="32" presetID="10" presetClass="entr" presetSubtype="0" fill="hold" grpId="0" nodeType="withEffect">
                                  <p:stCondLst>
                                    <p:cond delay="125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750"/>
                                        <p:tgtEl>
                                          <p:spTgt spid="37"/>
                                        </p:tgtEl>
                                      </p:cBhvr>
                                    </p:animEffect>
                                  </p:childTnLst>
                                </p:cTn>
                              </p:par>
                              <p:par>
                                <p:cTn id="35" presetID="10" presetClass="entr" presetSubtype="0" fill="hold" grpId="0" nodeType="withEffect">
                                  <p:stCondLst>
                                    <p:cond delay="1250"/>
                                  </p:stCondLst>
                                  <p:childTnLst>
                                    <p:set>
                                      <p:cBhvr>
                                        <p:cTn id="36" dur="1" fill="hold">
                                          <p:stCondLst>
                                            <p:cond delay="0"/>
                                          </p:stCondLst>
                                        </p:cTn>
                                        <p:tgtEl>
                                          <p:spTgt spid="9">
                                            <p:txEl>
                                              <p:pRg st="0" end="0"/>
                                            </p:txEl>
                                          </p:spTgt>
                                        </p:tgtEl>
                                        <p:attrNameLst>
                                          <p:attrName>style.visibility</p:attrName>
                                        </p:attrNameLst>
                                      </p:cBhvr>
                                      <p:to>
                                        <p:strVal val="visible"/>
                                      </p:to>
                                    </p:set>
                                    <p:animEffect transition="in" filter="fade">
                                      <p:cBhvr>
                                        <p:cTn id="37" dur="750"/>
                                        <p:tgtEl>
                                          <p:spTgt spid="9">
                                            <p:txEl>
                                              <p:pRg st="0" end="0"/>
                                            </p:txEl>
                                          </p:spTgt>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750"/>
                                        <p:tgtEl>
                                          <p:spTgt spid="3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750"/>
                                        <p:tgtEl>
                                          <p:spTgt spid="39"/>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40">
                                            <p:txEl>
                                              <p:pRg st="0" end="0"/>
                                            </p:txEl>
                                          </p:spTgt>
                                        </p:tgtEl>
                                        <p:attrNameLst>
                                          <p:attrName>style.visibility</p:attrName>
                                        </p:attrNameLst>
                                      </p:cBhvr>
                                      <p:to>
                                        <p:strVal val="visible"/>
                                      </p:to>
                                    </p:set>
                                    <p:animEffect transition="in" filter="fade">
                                      <p:cBhvr>
                                        <p:cTn id="46" dur="750"/>
                                        <p:tgtEl>
                                          <p:spTgt spid="40">
                                            <p:txEl>
                                              <p:pRg st="0" end="0"/>
                                            </p:txEl>
                                          </p:spTgt>
                                        </p:tgtEl>
                                      </p:cBhvr>
                                    </p:animEffect>
                                  </p:childTnLst>
                                </p:cTn>
                              </p:par>
                              <p:par>
                                <p:cTn id="47" presetID="10" presetClass="entr" presetSubtype="0" fill="hold" grpId="0" nodeType="withEffect">
                                  <p:stCondLst>
                                    <p:cond delay="175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750"/>
                                        <p:tgtEl>
                                          <p:spTgt spid="41"/>
                                        </p:tgtEl>
                                      </p:cBhvr>
                                    </p:animEffect>
                                  </p:childTnLst>
                                </p:cTn>
                              </p:par>
                              <p:par>
                                <p:cTn id="50" presetID="10" presetClass="entr" presetSubtype="0" fill="hold" grpId="0" nodeType="withEffect">
                                  <p:stCondLst>
                                    <p:cond delay="175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750"/>
                                        <p:tgtEl>
                                          <p:spTgt spid="42"/>
                                        </p:tgtEl>
                                      </p:cBhvr>
                                    </p:animEffect>
                                  </p:childTnLst>
                                </p:cTn>
                              </p:par>
                              <p:par>
                                <p:cTn id="53" presetID="10" presetClass="entr" presetSubtype="0" fill="hold" grpId="0" nodeType="withEffect">
                                  <p:stCondLst>
                                    <p:cond delay="1750"/>
                                  </p:stCondLst>
                                  <p:childTnLst>
                                    <p:set>
                                      <p:cBhvr>
                                        <p:cTn id="54" dur="1" fill="hold">
                                          <p:stCondLst>
                                            <p:cond delay="0"/>
                                          </p:stCondLst>
                                        </p:cTn>
                                        <p:tgtEl>
                                          <p:spTgt spid="43">
                                            <p:txEl>
                                              <p:pRg st="0" end="0"/>
                                            </p:txEl>
                                          </p:spTgt>
                                        </p:tgtEl>
                                        <p:attrNameLst>
                                          <p:attrName>style.visibility</p:attrName>
                                        </p:attrNameLst>
                                      </p:cBhvr>
                                      <p:to>
                                        <p:strVal val="visible"/>
                                      </p:to>
                                    </p:set>
                                    <p:animEffect transition="in" filter="fade">
                                      <p:cBhvr>
                                        <p:cTn id="55" dur="750"/>
                                        <p:tgtEl>
                                          <p:spTgt spid="43">
                                            <p:txEl>
                                              <p:pRg st="0" end="0"/>
                                            </p:txEl>
                                          </p:spTgt>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750"/>
                                        <p:tgtEl>
                                          <p:spTgt spid="44"/>
                                        </p:tgtEl>
                                      </p:cBhvr>
                                    </p:animEffect>
                                  </p:childTnLst>
                                </p:cTn>
                              </p:par>
                              <p:par>
                                <p:cTn id="59" presetID="10" presetClass="entr" presetSubtype="0" fill="hold" grpId="0" nodeType="withEffect">
                                  <p:stCondLst>
                                    <p:cond delay="200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750"/>
                                        <p:tgtEl>
                                          <p:spTgt spid="45"/>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46">
                                            <p:txEl>
                                              <p:pRg st="0" end="0"/>
                                            </p:txEl>
                                          </p:spTgt>
                                        </p:tgtEl>
                                        <p:attrNameLst>
                                          <p:attrName>style.visibility</p:attrName>
                                        </p:attrNameLst>
                                      </p:cBhvr>
                                      <p:to>
                                        <p:strVal val="visible"/>
                                      </p:to>
                                    </p:set>
                                    <p:animEffect transition="in" filter="fade">
                                      <p:cBhvr>
                                        <p:cTn id="64" dur="750"/>
                                        <p:tgtEl>
                                          <p:spTgt spid="46">
                                            <p:txEl>
                                              <p:pRg st="0" end="0"/>
                                            </p:txEl>
                                          </p:spTgt>
                                        </p:tgtEl>
                                      </p:cBhvr>
                                    </p:animEffect>
                                  </p:childTnLst>
                                </p:cTn>
                              </p:par>
                              <p:par>
                                <p:cTn id="65" presetID="10" presetClass="entr" presetSubtype="0" fill="hold" grpId="0" nodeType="withEffect">
                                  <p:stCondLst>
                                    <p:cond delay="225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750"/>
                                        <p:tgtEl>
                                          <p:spTgt spid="47"/>
                                        </p:tgtEl>
                                      </p:cBhvr>
                                    </p:animEffect>
                                  </p:childTnLst>
                                </p:cTn>
                              </p:par>
                              <p:par>
                                <p:cTn id="68" presetID="10" presetClass="entr" presetSubtype="0" fill="hold" grpId="0" nodeType="withEffect">
                                  <p:stCondLst>
                                    <p:cond delay="225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750"/>
                                        <p:tgtEl>
                                          <p:spTgt spid="48"/>
                                        </p:tgtEl>
                                      </p:cBhvr>
                                    </p:animEffect>
                                  </p:childTnLst>
                                </p:cTn>
                              </p:par>
                              <p:par>
                                <p:cTn id="71" presetID="10" presetClass="entr" presetSubtype="0" fill="hold" grpId="0" nodeType="withEffect">
                                  <p:stCondLst>
                                    <p:cond delay="2250"/>
                                  </p:stCondLst>
                                  <p:childTnLst>
                                    <p:set>
                                      <p:cBhvr>
                                        <p:cTn id="72" dur="1" fill="hold">
                                          <p:stCondLst>
                                            <p:cond delay="0"/>
                                          </p:stCondLst>
                                        </p:cTn>
                                        <p:tgtEl>
                                          <p:spTgt spid="49">
                                            <p:txEl>
                                              <p:pRg st="0" end="0"/>
                                            </p:txEl>
                                          </p:spTgt>
                                        </p:tgtEl>
                                        <p:attrNameLst>
                                          <p:attrName>style.visibility</p:attrName>
                                        </p:attrNameLst>
                                      </p:cBhvr>
                                      <p:to>
                                        <p:strVal val="visible"/>
                                      </p:to>
                                    </p:set>
                                    <p:animEffect transition="in" filter="fade">
                                      <p:cBhvr>
                                        <p:cTn id="73" dur="750"/>
                                        <p:tgtEl>
                                          <p:spTgt spid="49">
                                            <p:txEl>
                                              <p:pRg st="0" end="0"/>
                                            </p:txEl>
                                          </p:spTgt>
                                        </p:tgtEl>
                                      </p:cBhvr>
                                    </p:animEffect>
                                  </p:childTnLst>
                                </p:cTn>
                              </p:par>
                              <p:par>
                                <p:cTn id="74" presetID="10" presetClass="entr" presetSubtype="0" fill="hold" grpId="0" nodeType="withEffect">
                                  <p:stCondLst>
                                    <p:cond delay="250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750"/>
                                        <p:tgtEl>
                                          <p:spTgt spid="50"/>
                                        </p:tgtEl>
                                      </p:cBhvr>
                                    </p:animEffect>
                                  </p:childTnLst>
                                </p:cTn>
                              </p:par>
                              <p:par>
                                <p:cTn id="77" presetID="10" presetClass="entr" presetSubtype="0" fill="hold" grpId="0" nodeType="withEffect">
                                  <p:stCondLst>
                                    <p:cond delay="250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750"/>
                                        <p:tgtEl>
                                          <p:spTgt spid="51"/>
                                        </p:tgtEl>
                                      </p:cBhvr>
                                    </p:animEffect>
                                  </p:childTnLst>
                                </p:cTn>
                              </p:par>
                              <p:par>
                                <p:cTn id="80" presetID="10" presetClass="entr" presetSubtype="0" fill="hold" grpId="0" nodeType="withEffect">
                                  <p:stCondLst>
                                    <p:cond delay="2500"/>
                                  </p:stCondLst>
                                  <p:childTnLst>
                                    <p:set>
                                      <p:cBhvr>
                                        <p:cTn id="81" dur="1" fill="hold">
                                          <p:stCondLst>
                                            <p:cond delay="0"/>
                                          </p:stCondLst>
                                        </p:cTn>
                                        <p:tgtEl>
                                          <p:spTgt spid="52">
                                            <p:txEl>
                                              <p:pRg st="0" end="0"/>
                                            </p:txEl>
                                          </p:spTgt>
                                        </p:tgtEl>
                                        <p:attrNameLst>
                                          <p:attrName>style.visibility</p:attrName>
                                        </p:attrNameLst>
                                      </p:cBhvr>
                                      <p:to>
                                        <p:strVal val="visible"/>
                                      </p:to>
                                    </p:set>
                                    <p:animEffect transition="in" filter="fade">
                                      <p:cBhvr>
                                        <p:cTn id="82" dur="750"/>
                                        <p:tgtEl>
                                          <p:spTgt spid="52">
                                            <p:txEl>
                                              <p:pRg st="0" end="0"/>
                                            </p:txEl>
                                          </p:spTgt>
                                        </p:tgtEl>
                                      </p:cBhvr>
                                    </p:animEffect>
                                  </p:childTnLst>
                                </p:cTn>
                              </p:par>
                              <p:par>
                                <p:cTn id="83" presetID="18" presetClass="entr" presetSubtype="6" fill="hold" grpId="0" nodeType="withEffect">
                                  <p:stCondLst>
                                    <p:cond delay="1000"/>
                                  </p:stCondLst>
                                  <p:childTnLst>
                                    <p:set>
                                      <p:cBhvr>
                                        <p:cTn id="84" dur="1" fill="hold">
                                          <p:stCondLst>
                                            <p:cond delay="0"/>
                                          </p:stCondLst>
                                        </p:cTn>
                                        <p:tgtEl>
                                          <p:spTgt spid="111"/>
                                        </p:tgtEl>
                                        <p:attrNameLst>
                                          <p:attrName>style.visibility</p:attrName>
                                        </p:attrNameLst>
                                      </p:cBhvr>
                                      <p:to>
                                        <p:strVal val="visible"/>
                                      </p:to>
                                    </p:set>
                                    <p:animEffect transition="in" filter="strips(downRight)">
                                      <p:cBhvr>
                                        <p:cTn id="85" dur="500"/>
                                        <p:tgtEl>
                                          <p:spTgt spid="111"/>
                                        </p:tgtEl>
                                      </p:cBhvr>
                                    </p:animEffect>
                                  </p:childTnLst>
                                </p:cTn>
                              </p:par>
                              <p:par>
                                <p:cTn id="86" presetID="18" presetClass="entr" presetSubtype="6" fill="hold" grpId="0" nodeType="withEffect">
                                  <p:stCondLst>
                                    <p:cond delay="1000"/>
                                  </p:stCondLst>
                                  <p:childTnLst>
                                    <p:set>
                                      <p:cBhvr>
                                        <p:cTn id="87" dur="1" fill="hold">
                                          <p:stCondLst>
                                            <p:cond delay="0"/>
                                          </p:stCondLst>
                                        </p:cTn>
                                        <p:tgtEl>
                                          <p:spTgt spid="112"/>
                                        </p:tgtEl>
                                        <p:attrNameLst>
                                          <p:attrName>style.visibility</p:attrName>
                                        </p:attrNameLst>
                                      </p:cBhvr>
                                      <p:to>
                                        <p:strVal val="visible"/>
                                      </p:to>
                                    </p:set>
                                    <p:animEffect transition="in" filter="strips(downRight)">
                                      <p:cBhvr>
                                        <p:cTn id="88" dur="500"/>
                                        <p:tgtEl>
                                          <p:spTgt spid="112"/>
                                        </p:tgtEl>
                                      </p:cBhvr>
                                    </p:animEffect>
                                  </p:childTnLst>
                                </p:cTn>
                              </p:par>
                              <p:par>
                                <p:cTn id="89" presetID="18" presetClass="entr" presetSubtype="6" fill="hold" grpId="0" nodeType="withEffect">
                                  <p:stCondLst>
                                    <p:cond delay="1000"/>
                                  </p:stCondLst>
                                  <p:childTnLst>
                                    <p:set>
                                      <p:cBhvr>
                                        <p:cTn id="90" dur="1" fill="hold">
                                          <p:stCondLst>
                                            <p:cond delay="0"/>
                                          </p:stCondLst>
                                        </p:cTn>
                                        <p:tgtEl>
                                          <p:spTgt spid="113"/>
                                        </p:tgtEl>
                                        <p:attrNameLst>
                                          <p:attrName>style.visibility</p:attrName>
                                        </p:attrNameLst>
                                      </p:cBhvr>
                                      <p:to>
                                        <p:strVal val="visible"/>
                                      </p:to>
                                    </p:set>
                                    <p:animEffect transition="in" filter="strips(downRight)">
                                      <p:cBhvr>
                                        <p:cTn id="9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tmplLst>
          <p:tmpl>
            <p:tnLst>
              <p:par>
                <p:cTn presetID="2" presetClass="entr" presetSubtype="4" decel="10000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1+#ppt_h/2"/>
                          </p:val>
                        </p:tav>
                        <p:tav tm="100000">
                          <p:val>
                            <p:strVal val="#ppt_y"/>
                          </p:val>
                        </p:tav>
                      </p:tavLst>
                    </p:anim>
                  </p:childTnLst>
                </p:cTn>
              </p:par>
            </p:tnLst>
          </p:tmpl>
        </p:tmplLst>
      </p:bldP>
      <p:bldP spid="21" grpId="0" animBg="1">
        <p:tmplLst>
          <p:tmpl>
            <p:tnLst>
              <p:par>
                <p:cTn presetID="2" presetClass="entr" presetSubtype="4" decel="10000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1000" fill="hold"/>
                        <p:tgtEl>
                          <p:spTgt spid="21"/>
                        </p:tgtEl>
                        <p:attrNameLst>
                          <p:attrName>ppt_x</p:attrName>
                        </p:attrNameLst>
                      </p:cBhvr>
                      <p:tavLst>
                        <p:tav tm="0">
                          <p:val>
                            <p:strVal val="#ppt_x"/>
                          </p:val>
                        </p:tav>
                        <p:tav tm="100000">
                          <p:val>
                            <p:strVal val="#ppt_x"/>
                          </p:val>
                        </p:tav>
                      </p:tavLst>
                    </p:anim>
                    <p:anim calcmode="lin" valueType="num">
                      <p:cBhvr additive="base">
                        <p:cTn dur="10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tmplLst>
          <p:tmpl>
            <p:tnLst>
              <p:par>
                <p:cTn presetID="2" presetClass="entr" presetSubtype="4" decel="100000" fill="hold" nodeType="withEffect">
                  <p:stCondLst>
                    <p:cond delay="10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ppt_x"/>
                          </p:val>
                        </p:tav>
                        <p:tav tm="100000">
                          <p:val>
                            <p:strVal val="#ppt_x"/>
                          </p:val>
                        </p:tav>
                      </p:tavLst>
                    </p:anim>
                    <p:anim calcmode="lin" valueType="num">
                      <p:cBhvr additive="base">
                        <p:cTn dur="1000" fill="hold"/>
                        <p:tgtEl>
                          <p:spTgt spid="22"/>
                        </p:tgtEl>
                        <p:attrNameLst>
                          <p:attrName>ppt_y</p:attrName>
                        </p:attrNameLst>
                      </p:cBhvr>
                      <p:tavLst>
                        <p:tav tm="0">
                          <p:val>
                            <p:strVal val="1+#ppt_h/2"/>
                          </p:val>
                        </p:tav>
                        <p:tav tm="100000">
                          <p:val>
                            <p:strVal val="#ppt_y"/>
                          </p:val>
                        </p:tav>
                      </p:tavLst>
                    </p:anim>
                  </p:childTnLst>
                </p:cTn>
              </p:par>
            </p:tnLst>
          </p:tmpl>
        </p:tmplLst>
      </p:bldP>
      <p:bldP spid="33" grpId="0" animBg="1">
        <p:tmplLst>
          <p:tmpl>
            <p:tnLst>
              <p:par>
                <p:cTn presetID="2" presetClass="entr" presetSubtype="4" decel="100000" fill="hold" nodeType="withEffect">
                  <p:stCondLst>
                    <p:cond delay="12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1000" fill="hold"/>
                        <p:tgtEl>
                          <p:spTgt spid="33"/>
                        </p:tgtEl>
                        <p:attrNameLst>
                          <p:attrName>ppt_x</p:attrName>
                        </p:attrNameLst>
                      </p:cBhvr>
                      <p:tavLst>
                        <p:tav tm="0">
                          <p:val>
                            <p:strVal val="#ppt_x"/>
                          </p:val>
                        </p:tav>
                        <p:tav tm="100000">
                          <p:val>
                            <p:strVal val="#ppt_x"/>
                          </p:val>
                        </p:tav>
                      </p:tavLst>
                    </p:anim>
                    <p:anim calcmode="lin" valueType="num">
                      <p:cBhvr additive="base">
                        <p:cTn dur="10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tmplLst>
          <p:tmpl>
            <p:tnLst>
              <p:par>
                <p:cTn presetID="2" presetClass="entr" presetSubtype="4" decel="100000" fill="hold" nodeType="withEffect">
                  <p:stCondLst>
                    <p:cond delay="1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ppt_x"/>
                          </p:val>
                        </p:tav>
                        <p:tav tm="100000">
                          <p:val>
                            <p:strVal val="#ppt_x"/>
                          </p:val>
                        </p:tav>
                      </p:tavLst>
                    </p:anim>
                    <p:anim calcmode="lin" valueType="num">
                      <p:cBhvr additive="base">
                        <p:cTn dur="1000" fill="hold"/>
                        <p:tgtEl>
                          <p:spTgt spid="34"/>
                        </p:tgtEl>
                        <p:attrNameLst>
                          <p:attrName>ppt_y</p:attrName>
                        </p:attrNameLst>
                      </p:cBhvr>
                      <p:tavLst>
                        <p:tav tm="0">
                          <p:val>
                            <p:strVal val="1+#ppt_h/2"/>
                          </p:val>
                        </p:tav>
                        <p:tav tm="100000">
                          <p:val>
                            <p:strVal val="#ppt_y"/>
                          </p:val>
                        </p:tav>
                      </p:tavLst>
                    </p:anim>
                  </p:childTnLst>
                </p:cTn>
              </p:par>
            </p:tnLst>
          </p:tmpl>
        </p:tmplLst>
      </p:bldP>
      <p:bldP spid="35" grpId="0" animBg="1">
        <p:tmplLst>
          <p:tmpl>
            <p:tnLst>
              <p:par>
                <p:cTn presetID="2" presetClass="entr" presetSubtype="4" decel="100000" fill="hold" nodeType="withEffect">
                  <p:stCondLst>
                    <p:cond delay="17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ppt_x"/>
                          </p:val>
                        </p:tav>
                        <p:tav tm="100000">
                          <p:val>
                            <p:strVal val="#ppt_x"/>
                          </p:val>
                        </p:tav>
                      </p:tavLst>
                    </p:anim>
                    <p:anim calcmode="lin" valueType="num">
                      <p:cBhvr additive="base">
                        <p:cTn dur="1000" fill="hold"/>
                        <p:tgtEl>
                          <p:spTgt spid="35"/>
                        </p:tgtEl>
                        <p:attrNameLst>
                          <p:attrName>ppt_y</p:attrName>
                        </p:attrNameLst>
                      </p:cBhvr>
                      <p:tavLst>
                        <p:tav tm="0">
                          <p:val>
                            <p:strVal val="1+#ppt_h/2"/>
                          </p:val>
                        </p:tav>
                        <p:tav tm="100000">
                          <p:val>
                            <p:strVal val="#ppt_y"/>
                          </p:val>
                        </p:tav>
                      </p:tavLst>
                    </p:anim>
                  </p:childTnLst>
                </p:cTn>
              </p:par>
            </p:tnLst>
          </p:tmpl>
        </p:tmplLst>
      </p:bldP>
      <p:bldP spid="36" grpId="0"/>
      <p:bldP spid="37" grpId="0"/>
      <p:bldP spid="9" grpId="0" build="p">
        <p:tmplLst>
          <p:tmpl lvl="1">
            <p:tnLst>
              <p:par>
                <p:cTn presetID="10" presetClass="entr" presetSubtype="0" fill="hold" nodeType="withEffect">
                  <p:stCondLst>
                    <p:cond delay="125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38" grpId="0"/>
      <p:bldP spid="39" grpId="0"/>
      <p:bldP spid="40" grpId="0" build="p">
        <p:tmplLst>
          <p:tmpl lvl="1">
            <p:tnLst>
              <p:par>
                <p:cTn presetID="10" presetClass="entr" presetSubtype="0" fill="hold" nodeType="withEffect">
                  <p:stCondLst>
                    <p:cond delay="1500"/>
                  </p:stCondLst>
                  <p:childTnLst>
                    <p:set>
                      <p:cBhvr>
                        <p:cTn dur="1" fill="hold">
                          <p:stCondLst>
                            <p:cond delay="0"/>
                          </p:stCondLst>
                        </p:cTn>
                        <p:tgtEl>
                          <p:spTgt spid="40"/>
                        </p:tgtEl>
                        <p:attrNameLst>
                          <p:attrName>style.visibility</p:attrName>
                        </p:attrNameLst>
                      </p:cBhvr>
                      <p:to>
                        <p:strVal val="visible"/>
                      </p:to>
                    </p:set>
                    <p:animEffect transition="in" filter="fade">
                      <p:cBhvr>
                        <p:cTn dur="750"/>
                        <p:tgtEl>
                          <p:spTgt spid="40"/>
                        </p:tgtEl>
                      </p:cBhvr>
                    </p:animEffect>
                  </p:childTnLst>
                </p:cTn>
              </p:par>
            </p:tnLst>
          </p:tmpl>
        </p:tmplLst>
      </p:bldP>
      <p:bldP spid="41" grpId="0"/>
      <p:bldP spid="42" grpId="0"/>
      <p:bldP spid="43" grpId="0" build="p">
        <p:tmplLst>
          <p:tmpl lvl="1">
            <p:tnLst>
              <p:par>
                <p:cTn presetID="10" presetClass="entr" presetSubtype="0" fill="hold" nodeType="withEffect">
                  <p:stCondLst>
                    <p:cond delay="1750"/>
                  </p:stCondLst>
                  <p:childTnLst>
                    <p:set>
                      <p:cBhvr>
                        <p:cTn dur="1" fill="hold">
                          <p:stCondLst>
                            <p:cond delay="0"/>
                          </p:stCondLst>
                        </p:cTn>
                        <p:tgtEl>
                          <p:spTgt spid="43"/>
                        </p:tgtEl>
                        <p:attrNameLst>
                          <p:attrName>style.visibility</p:attrName>
                        </p:attrNameLst>
                      </p:cBhvr>
                      <p:to>
                        <p:strVal val="visible"/>
                      </p:to>
                    </p:set>
                    <p:animEffect transition="in" filter="fade">
                      <p:cBhvr>
                        <p:cTn dur="750"/>
                        <p:tgtEl>
                          <p:spTgt spid="43"/>
                        </p:tgtEl>
                      </p:cBhvr>
                    </p:animEffect>
                  </p:childTnLst>
                </p:cTn>
              </p:par>
            </p:tnLst>
          </p:tmpl>
        </p:tmplLst>
      </p:bldP>
      <p:bldP spid="44" grpId="0"/>
      <p:bldP spid="45" grpId="0"/>
      <p:bldP spid="46" grpId="0" build="p">
        <p:tmplLst>
          <p:tmpl lvl="1">
            <p:tnLst>
              <p:par>
                <p:cTn presetID="10" presetClass="entr" presetSubtype="0" fill="hold" nodeType="withEffect">
                  <p:stCondLst>
                    <p:cond delay="2000"/>
                  </p:stCondLst>
                  <p:childTnLst>
                    <p:set>
                      <p:cBhvr>
                        <p:cTn dur="1" fill="hold">
                          <p:stCondLst>
                            <p:cond delay="0"/>
                          </p:stCondLst>
                        </p:cTn>
                        <p:tgtEl>
                          <p:spTgt spid="46"/>
                        </p:tgtEl>
                        <p:attrNameLst>
                          <p:attrName>style.visibility</p:attrName>
                        </p:attrNameLst>
                      </p:cBhvr>
                      <p:to>
                        <p:strVal val="visible"/>
                      </p:to>
                    </p:set>
                    <p:animEffect transition="in" filter="fade">
                      <p:cBhvr>
                        <p:cTn dur="750"/>
                        <p:tgtEl>
                          <p:spTgt spid="46"/>
                        </p:tgtEl>
                      </p:cBhvr>
                    </p:animEffect>
                  </p:childTnLst>
                </p:cTn>
              </p:par>
            </p:tnLst>
          </p:tmpl>
        </p:tmplLst>
      </p:bldP>
      <p:bldP spid="47" grpId="0"/>
      <p:bldP spid="48" grpId="0"/>
      <p:bldP spid="49" grpId="0" build="p">
        <p:tmplLst>
          <p:tmpl lvl="1">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750"/>
                        <p:tgtEl>
                          <p:spTgt spid="49"/>
                        </p:tgtEl>
                      </p:cBhvr>
                    </p:animEffect>
                  </p:childTnLst>
                </p:cTn>
              </p:par>
            </p:tnLst>
          </p:tmpl>
        </p:tmplLst>
      </p:bldP>
      <p:bldP spid="50" grpId="0"/>
      <p:bldP spid="51" grpId="0"/>
      <p:bldP spid="52" grpId="0" build="p">
        <p:tmplLst>
          <p:tmpl lvl="1">
            <p:tnLst>
              <p:par>
                <p:cTn presetID="10" presetClass="entr" presetSubtype="0" fill="hold" nodeType="withEffect">
                  <p:stCondLst>
                    <p:cond delay="2500"/>
                  </p:stCondLst>
                  <p:childTnLst>
                    <p:set>
                      <p:cBhvr>
                        <p:cTn dur="1" fill="hold">
                          <p:stCondLst>
                            <p:cond delay="0"/>
                          </p:stCondLst>
                        </p:cTn>
                        <p:tgtEl>
                          <p:spTgt spid="52"/>
                        </p:tgtEl>
                        <p:attrNameLst>
                          <p:attrName>style.visibility</p:attrName>
                        </p:attrNameLst>
                      </p:cBhvr>
                      <p:to>
                        <p:strVal val="visible"/>
                      </p:to>
                    </p:set>
                    <p:animEffect transition="in" filter="fade">
                      <p:cBhvr>
                        <p:cTn dur="750"/>
                        <p:tgtEl>
                          <p:spTgt spid="52"/>
                        </p:tgtEl>
                      </p:cBhvr>
                    </p:animEffect>
                  </p:childTnLst>
                </p:cTn>
              </p:par>
            </p:tnLst>
          </p:tmpl>
        </p:tmplLst>
      </p:bldP>
      <p:bldP spid="111" grpId="0" animBg="1">
        <p:tmplLst>
          <p:tmpl>
            <p:tnLst>
              <p:par>
                <p:cTn presetID="18" presetClass="entr" presetSubtype="6" fill="hold" nodeType="withEffect">
                  <p:stCondLst>
                    <p:cond delay="1000"/>
                  </p:stCondLst>
                  <p:childTnLst>
                    <p:set>
                      <p:cBhvr>
                        <p:cTn dur="1" fill="hold">
                          <p:stCondLst>
                            <p:cond delay="0"/>
                          </p:stCondLst>
                        </p:cTn>
                        <p:tgtEl>
                          <p:spTgt spid="111"/>
                        </p:tgtEl>
                        <p:attrNameLst>
                          <p:attrName>style.visibility</p:attrName>
                        </p:attrNameLst>
                      </p:cBhvr>
                      <p:to>
                        <p:strVal val="visible"/>
                      </p:to>
                    </p:set>
                    <p:animEffect transition="in" filter="strips(downRight)">
                      <p:cBhvr>
                        <p:cTn dur="500"/>
                        <p:tgtEl>
                          <p:spTgt spid="111"/>
                        </p:tgtEl>
                      </p:cBhvr>
                    </p:animEffect>
                  </p:childTnLst>
                </p:cTn>
              </p:par>
            </p:tnLst>
          </p:tmpl>
        </p:tmplLst>
      </p:bldP>
      <p:bldP spid="112" grpId="0" animBg="1">
        <p:tmplLst>
          <p:tmpl>
            <p:tnLst>
              <p:par>
                <p:cTn presetID="18" presetClass="entr" presetSubtype="6" fill="hold" nodeType="withEffect">
                  <p:stCondLst>
                    <p:cond delay="1000"/>
                  </p:stCondLst>
                  <p:childTnLst>
                    <p:set>
                      <p:cBhvr>
                        <p:cTn dur="1" fill="hold">
                          <p:stCondLst>
                            <p:cond delay="0"/>
                          </p:stCondLst>
                        </p:cTn>
                        <p:tgtEl>
                          <p:spTgt spid="112"/>
                        </p:tgtEl>
                        <p:attrNameLst>
                          <p:attrName>style.visibility</p:attrName>
                        </p:attrNameLst>
                      </p:cBhvr>
                      <p:to>
                        <p:strVal val="visible"/>
                      </p:to>
                    </p:set>
                    <p:animEffect transition="in" filter="strips(downRight)">
                      <p:cBhvr>
                        <p:cTn dur="500"/>
                        <p:tgtEl>
                          <p:spTgt spid="112"/>
                        </p:tgtEl>
                      </p:cBhvr>
                    </p:animEffect>
                  </p:childTnLst>
                </p:cTn>
              </p:par>
            </p:tnLst>
          </p:tmpl>
        </p:tmplLst>
      </p:bldP>
      <p:bldP spid="113" grpId="0" animBg="1">
        <p:tmplLst>
          <p:tmpl>
            <p:tnLst>
              <p:par>
                <p:cTn presetID="18" presetClass="entr" presetSubtype="6" fill="hold" nodeType="withEffect">
                  <p:stCondLst>
                    <p:cond delay="1000"/>
                  </p:stCondLst>
                  <p:childTnLst>
                    <p:set>
                      <p:cBhvr>
                        <p:cTn dur="1" fill="hold">
                          <p:stCondLst>
                            <p:cond delay="0"/>
                          </p:stCondLst>
                        </p:cTn>
                        <p:tgtEl>
                          <p:spTgt spid="113"/>
                        </p:tgtEl>
                        <p:attrNameLst>
                          <p:attrName>style.visibility</p:attrName>
                        </p:attrNameLst>
                      </p:cBhvr>
                      <p:to>
                        <p:strVal val="visible"/>
                      </p:to>
                    </p:set>
                    <p:animEffect transition="in" filter="strips(downRight)">
                      <p:cBhvr>
                        <p:cTn dur="500"/>
                        <p:tgtEl>
                          <p:spTgt spid="11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6B50920E-D469-4DF7-B2E3-95232095CA21}"/>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1219198" y="3359332"/>
            <a:ext cx="9753593" cy="679271"/>
          </a:xfrm>
        </p:spPr>
        <p:txBody>
          <a:bodyPr/>
          <a:lstStyle>
            <a:lvl1pPr>
              <a:defRPr>
                <a:solidFill>
                  <a:schemeClr val="bg1"/>
                </a:solidFill>
              </a:defRPr>
            </a:lvl1pPr>
          </a:lstStyle>
          <a:p>
            <a:r>
              <a:rPr lang="en-GB" noProof="0" dirty="0"/>
              <a:t>Place the title of the slide here</a:t>
            </a:r>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all" spc="0" normalizeH="0" baseline="0" noProof="0" dirty="0">
                <a:ln>
                  <a:noFill/>
                </a:ln>
                <a:solidFill>
                  <a:srgbClr val="9E7A3A"/>
                </a:solidFill>
                <a:effectLst/>
                <a:uLnTx/>
                <a:uFillTx/>
                <a:latin typeface="Calibri" panose="020F0502020204030204"/>
                <a:ea typeface="+mn-ea"/>
                <a:cs typeface="+mn-cs"/>
              </a:rPr>
              <a:t>Our team</a:t>
            </a:r>
          </a:p>
        </p:txBody>
      </p:sp>
      <p:sp>
        <p:nvSpPr>
          <p:cNvPr id="20" name="Tijdelijke aanduiding voor tekst 80">
            <a:extLst>
              <a:ext uri="{FF2B5EF4-FFF2-40B4-BE49-F238E27FC236}">
                <a16:creationId xmlns:a16="http://schemas.microsoft.com/office/drawing/2014/main" id="{3D364561-24B7-455F-80E5-9CFF5FAD61B9}"/>
              </a:ext>
            </a:extLst>
          </p:cNvPr>
          <p:cNvSpPr>
            <a:spLocks noGrp="1"/>
          </p:cNvSpPr>
          <p:nvPr>
            <p:ph type="body" sz="quarter" idx="13" hasCustomPrompt="1"/>
          </p:nvPr>
        </p:nvSpPr>
        <p:spPr>
          <a:xfrm>
            <a:off x="11275219" y="702704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21" name="Tijdelijke aanduiding voor tekst 80">
            <a:extLst>
              <a:ext uri="{FF2B5EF4-FFF2-40B4-BE49-F238E27FC236}">
                <a16:creationId xmlns:a16="http://schemas.microsoft.com/office/drawing/2014/main" id="{2D12C366-38E1-4492-9985-0FB5A7C19256}"/>
              </a:ext>
            </a:extLst>
          </p:cNvPr>
          <p:cNvSpPr>
            <a:spLocks noGrp="1"/>
          </p:cNvSpPr>
          <p:nvPr>
            <p:ph type="body" sz="quarter" idx="14" hasCustomPrompt="1"/>
          </p:nvPr>
        </p:nvSpPr>
        <p:spPr>
          <a:xfrm>
            <a:off x="11275219" y="7374999"/>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22" name="Tijdelijke aanduiding voor tekst 80">
            <a:extLst>
              <a:ext uri="{FF2B5EF4-FFF2-40B4-BE49-F238E27FC236}">
                <a16:creationId xmlns:a16="http://schemas.microsoft.com/office/drawing/2014/main" id="{5B8476FF-DC48-45C2-A910-C7BC0D319EF6}"/>
              </a:ext>
            </a:extLst>
          </p:cNvPr>
          <p:cNvSpPr>
            <a:spLocks noGrp="1"/>
          </p:cNvSpPr>
          <p:nvPr>
            <p:ph type="body" sz="quarter" idx="15" hasCustomPrompt="1"/>
          </p:nvPr>
        </p:nvSpPr>
        <p:spPr>
          <a:xfrm>
            <a:off x="11275219" y="772295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grpSp>
        <p:nvGrpSpPr>
          <p:cNvPr id="23" name="INSTRUCTION">
            <a:extLst>
              <a:ext uri="{FF2B5EF4-FFF2-40B4-BE49-F238E27FC236}">
                <a16:creationId xmlns:a16="http://schemas.microsoft.com/office/drawing/2014/main" id="{EDB2E4EF-6F3E-4CFA-96D4-C0E6E0B06FB6}"/>
              </a:ext>
            </a:extLst>
          </p:cNvPr>
          <p:cNvGrpSpPr/>
          <p:nvPr userDrawn="1"/>
        </p:nvGrpSpPr>
        <p:grpSpPr>
          <a:xfrm>
            <a:off x="12274716" y="7038001"/>
            <a:ext cx="3467792" cy="1423611"/>
            <a:chOff x="-3889316" y="-1461517"/>
            <a:chExt cx="3467792" cy="1423611"/>
          </a:xfrm>
        </p:grpSpPr>
        <p:sp>
          <p:nvSpPr>
            <p:cNvPr id="24" name="Rechthoek 23">
              <a:extLst>
                <a:ext uri="{FF2B5EF4-FFF2-40B4-BE49-F238E27FC236}">
                  <a16:creationId xmlns:a16="http://schemas.microsoft.com/office/drawing/2014/main" id="{EA3D6FB5-50D7-4F51-9C75-2FD7DCB12A7C}"/>
                </a:ext>
              </a:extLst>
            </p:cNvPr>
            <p:cNvSpPr/>
            <p:nvPr userDrawn="1"/>
          </p:nvSpPr>
          <p:spPr>
            <a:xfrm>
              <a:off x="-3786437" y="-1461517"/>
              <a:ext cx="3364913" cy="1423611"/>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Highlight text</a:t>
              </a:r>
            </a:p>
          </p:txBody>
        </p:sp>
        <p:sp>
          <p:nvSpPr>
            <p:cNvPr id="25" name="Rechthoek 24">
              <a:extLst>
                <a:ext uri="{FF2B5EF4-FFF2-40B4-BE49-F238E27FC236}">
                  <a16:creationId xmlns:a16="http://schemas.microsoft.com/office/drawing/2014/main" id="{800FA3DB-8DE5-40E8-A963-EFAE9EB7265A}"/>
                </a:ext>
              </a:extLst>
            </p:cNvPr>
            <p:cNvSpPr/>
            <p:nvPr userDrawn="1"/>
          </p:nvSpPr>
          <p:spPr>
            <a:xfrm>
              <a:off x="-3603859" y="-993610"/>
              <a:ext cx="3083481" cy="538341"/>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Drag this shape on the text that needs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be highlighted. If necessary, scale the outlined box by dragging the corners.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Remember to change the highlighted text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the same colour as the highlight.</a:t>
              </a:r>
            </a:p>
          </p:txBody>
        </p:sp>
        <p:sp>
          <p:nvSpPr>
            <p:cNvPr id="26" name="Gelijkbenige driehoek 25">
              <a:extLst>
                <a:ext uri="{FF2B5EF4-FFF2-40B4-BE49-F238E27FC236}">
                  <a16:creationId xmlns:a16="http://schemas.microsoft.com/office/drawing/2014/main" id="{96D87C12-8DAB-4A20-A61C-A7924746ED4F}"/>
                </a:ext>
              </a:extLst>
            </p:cNvPr>
            <p:cNvSpPr/>
            <p:nvPr userDrawn="1"/>
          </p:nvSpPr>
          <p:spPr>
            <a:xfrm rot="16200000" flipH="1">
              <a:off x="-3925504" y="-1392501"/>
              <a:ext cx="175255" cy="102879"/>
            </a:xfrm>
            <a:prstGeom prst="triangl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a:ln>
                  <a:noFill/>
                </a:ln>
                <a:solidFill>
                  <a:prstClr val="white"/>
                </a:solidFill>
                <a:effectLst/>
                <a:uLnTx/>
                <a:uFillTx/>
                <a:latin typeface="Calibri" panose="020F0502020204030204"/>
                <a:ea typeface="+mn-ea"/>
                <a:cs typeface="Calibri" panose="020F0502020204030204" pitchFamily="34" charset="0"/>
              </a:endParaRPr>
            </a:p>
          </p:txBody>
        </p:sp>
      </p:grpSp>
      <p:pic>
        <p:nvPicPr>
          <p:cNvPr id="34" name="Afbeelding 33">
            <a:extLst>
              <a:ext uri="{FF2B5EF4-FFF2-40B4-BE49-F238E27FC236}">
                <a16:creationId xmlns:a16="http://schemas.microsoft.com/office/drawing/2014/main" id="{A5B1F350-6530-459C-BB1E-2FD0D956A1A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051731" y="2771828"/>
            <a:ext cx="2088538" cy="439461"/>
          </a:xfrm>
          <a:prstGeom prst="rect">
            <a:avLst/>
          </a:prstGeom>
        </p:spPr>
      </p:pic>
      <p:sp>
        <p:nvSpPr>
          <p:cNvPr id="40" name="Tijdelijke aanduiding voor afbeelding 16">
            <a:extLst>
              <a:ext uri="{FF2B5EF4-FFF2-40B4-BE49-F238E27FC236}">
                <a16:creationId xmlns:a16="http://schemas.microsoft.com/office/drawing/2014/main" id="{08983169-0759-49F4-A9F5-C99B0FFD340F}"/>
              </a:ext>
            </a:extLst>
          </p:cNvPr>
          <p:cNvSpPr>
            <a:spLocks noGrp="1"/>
          </p:cNvSpPr>
          <p:nvPr userDrawn="1">
            <p:ph type="pic" sz="quarter" idx="16" hasCustomPrompt="1"/>
          </p:nvPr>
        </p:nvSpPr>
        <p:spPr>
          <a:xfrm>
            <a:off x="1" y="0"/>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grpSp>
        <p:nvGrpSpPr>
          <p:cNvPr id="41" name="INSTRUCTION">
            <a:extLst>
              <a:ext uri="{FF2B5EF4-FFF2-40B4-BE49-F238E27FC236}">
                <a16:creationId xmlns:a16="http://schemas.microsoft.com/office/drawing/2014/main" id="{8A3F57D0-C062-4CF2-908C-A927D1821040}"/>
              </a:ext>
            </a:extLst>
          </p:cNvPr>
          <p:cNvGrpSpPr/>
          <p:nvPr userDrawn="1"/>
        </p:nvGrpSpPr>
        <p:grpSpPr>
          <a:xfrm>
            <a:off x="-3786165" y="-1"/>
            <a:ext cx="3693386" cy="6640349"/>
            <a:chOff x="-3786165" y="-1"/>
            <a:chExt cx="3693386" cy="6640349"/>
          </a:xfrm>
        </p:grpSpPr>
        <p:sp>
          <p:nvSpPr>
            <p:cNvPr id="42" name="Rechthoek 41">
              <a:extLst>
                <a:ext uri="{FF2B5EF4-FFF2-40B4-BE49-F238E27FC236}">
                  <a16:creationId xmlns:a16="http://schemas.microsoft.com/office/drawing/2014/main" id="{7247E3DC-8EC4-483A-BC3E-1D17F0804FA7}"/>
                </a:ext>
              </a:extLst>
            </p:cNvPr>
            <p:cNvSpPr/>
            <p:nvPr userDrawn="1"/>
          </p:nvSpPr>
          <p:spPr>
            <a:xfrm>
              <a:off x="-3786165" y="-1"/>
              <a:ext cx="3593091" cy="5991727"/>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Insert/edit an image</a:t>
              </a:r>
            </a:p>
          </p:txBody>
        </p:sp>
        <p:sp>
          <p:nvSpPr>
            <p:cNvPr id="43" name="Ovaal 42">
              <a:extLst>
                <a:ext uri="{FF2B5EF4-FFF2-40B4-BE49-F238E27FC236}">
                  <a16:creationId xmlns:a16="http://schemas.microsoft.com/office/drawing/2014/main" id="{2C3C82BB-3699-406B-B13D-F45B0413CD31}"/>
                </a:ext>
              </a:extLst>
            </p:cNvPr>
            <p:cNvSpPr/>
            <p:nvPr userDrawn="1"/>
          </p:nvSpPr>
          <p:spPr>
            <a:xfrm>
              <a:off x="-3603587" y="465324"/>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1</a:t>
              </a:r>
            </a:p>
          </p:txBody>
        </p:sp>
        <p:sp>
          <p:nvSpPr>
            <p:cNvPr id="44" name="Rechthoek 43">
              <a:extLst>
                <a:ext uri="{FF2B5EF4-FFF2-40B4-BE49-F238E27FC236}">
                  <a16:creationId xmlns:a16="http://schemas.microsoft.com/office/drawing/2014/main" id="{68F6EF27-4FC5-4878-909B-11551A688461}"/>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45" name="Ovaal 44">
              <a:extLst>
                <a:ext uri="{FF2B5EF4-FFF2-40B4-BE49-F238E27FC236}">
                  <a16:creationId xmlns:a16="http://schemas.microsoft.com/office/drawing/2014/main" id="{42BF5A07-C93E-4A06-8185-60F9597AC820}"/>
                </a:ext>
              </a:extLst>
            </p:cNvPr>
            <p:cNvSpPr/>
            <p:nvPr userDrawn="1"/>
          </p:nvSpPr>
          <p:spPr>
            <a:xfrm>
              <a:off x="-3603587" y="2633935"/>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46" name="Rechthoek 45">
              <a:extLst>
                <a:ext uri="{FF2B5EF4-FFF2-40B4-BE49-F238E27FC236}">
                  <a16:creationId xmlns:a16="http://schemas.microsoft.com/office/drawing/2014/main" id="{5E5FC21E-4BC8-4839-B844-7406D8F87282}"/>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47" name="Ovaal 46">
              <a:extLst>
                <a:ext uri="{FF2B5EF4-FFF2-40B4-BE49-F238E27FC236}">
                  <a16:creationId xmlns:a16="http://schemas.microsoft.com/office/drawing/2014/main" id="{B31525EB-5135-4F42-A0A6-F80CEBF8BCED}"/>
                </a:ext>
              </a:extLst>
            </p:cNvPr>
            <p:cNvSpPr/>
            <p:nvPr userDrawn="1"/>
          </p:nvSpPr>
          <p:spPr>
            <a:xfrm>
              <a:off x="-3603587" y="4226365"/>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4</a:t>
              </a:r>
            </a:p>
          </p:txBody>
        </p:sp>
        <p:sp>
          <p:nvSpPr>
            <p:cNvPr id="48" name="Rechthoek 47">
              <a:extLst>
                <a:ext uri="{FF2B5EF4-FFF2-40B4-BE49-F238E27FC236}">
                  <a16:creationId xmlns:a16="http://schemas.microsoft.com/office/drawing/2014/main" id="{522350DF-7866-432C-900A-A993EC9A1D1F}"/>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spheres and scale the image frame with the brackets.</a:t>
              </a:r>
            </a:p>
          </p:txBody>
        </p:sp>
        <p:sp>
          <p:nvSpPr>
            <p:cNvPr id="49" name="Rechthoek 48">
              <a:extLst>
                <a:ext uri="{FF2B5EF4-FFF2-40B4-BE49-F238E27FC236}">
                  <a16:creationId xmlns:a16="http://schemas.microsoft.com/office/drawing/2014/main" id="{4E92CE2C-D39C-4438-A329-4A1C5C022D84}"/>
                </a:ext>
              </a:extLst>
            </p:cNvPr>
            <p:cNvSpPr/>
            <p:nvPr userDrawn="1"/>
          </p:nvSpPr>
          <p:spPr>
            <a:xfrm>
              <a:off x="-3316836" y="3200265"/>
              <a:ext cx="1239216" cy="719917"/>
            </a:xfrm>
            <a:prstGeom prst="rect">
              <a:avLst/>
            </a:prstGeom>
            <a:pattFill prst="wdUpDiag">
              <a:fgClr>
                <a:srgbClr val="E0E0E0"/>
              </a:fgClr>
              <a:bgClr>
                <a:srgbClr val="ECECEC"/>
              </a:bgClr>
            </a:pattFill>
            <a:ln w="12700" cap="flat" cmpd="sng" algn="ctr">
              <a:solidFill>
                <a:srgbClr val="D3D3D3"/>
              </a:solidFill>
              <a:prstDash val="solid"/>
              <a:miter lim="800000"/>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1"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50" name="Groep 49">
              <a:extLst>
                <a:ext uri="{FF2B5EF4-FFF2-40B4-BE49-F238E27FC236}">
                  <a16:creationId xmlns:a16="http://schemas.microsoft.com/office/drawing/2014/main" id="{BA9DF630-F13B-45FE-9F3C-C39680A7C695}"/>
                </a:ext>
              </a:extLst>
            </p:cNvPr>
            <p:cNvGrpSpPr/>
            <p:nvPr userDrawn="1"/>
          </p:nvGrpSpPr>
          <p:grpSpPr>
            <a:xfrm>
              <a:off x="-2485819" y="3479783"/>
              <a:ext cx="1222990" cy="563933"/>
              <a:chOff x="-2485819" y="3399207"/>
              <a:chExt cx="1222990" cy="563933"/>
            </a:xfrm>
          </p:grpSpPr>
          <p:sp>
            <p:nvSpPr>
              <p:cNvPr id="89" name="Rechthoek 88">
                <a:extLst>
                  <a:ext uri="{FF2B5EF4-FFF2-40B4-BE49-F238E27FC236}">
                    <a16:creationId xmlns:a16="http://schemas.microsoft.com/office/drawing/2014/main" id="{9E02FD3E-4E99-487D-9345-60CDE811AA31}"/>
                  </a:ext>
                </a:extLst>
              </p:cNvPr>
              <p:cNvSpPr/>
              <p:nvPr userDrawn="1"/>
            </p:nvSpPr>
            <p:spPr>
              <a:xfrm>
                <a:off x="-2485819" y="3399207"/>
                <a:ext cx="1176476" cy="504851"/>
              </a:xfrm>
              <a:prstGeom prst="rect">
                <a:avLst/>
              </a:prstGeom>
              <a:solidFill>
                <a:sysClr val="window" lastClr="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90" name="Rechthoek 89">
                <a:extLst>
                  <a:ext uri="{FF2B5EF4-FFF2-40B4-BE49-F238E27FC236}">
                    <a16:creationId xmlns:a16="http://schemas.microsoft.com/office/drawing/2014/main" id="{A7552D7C-C45B-4256-8254-FAED9DCA5445}"/>
                  </a:ext>
                </a:extLst>
              </p:cNvPr>
              <p:cNvSpPr/>
              <p:nvPr userDrawn="1"/>
            </p:nvSpPr>
            <p:spPr>
              <a:xfrm>
                <a:off x="-2479584" y="3652838"/>
                <a:ext cx="1164007" cy="246701"/>
              </a:xfrm>
              <a:prstGeom prst="rect">
                <a:avLst/>
              </a:prstGeom>
              <a:solidFill>
                <a:srgbClr val="FCE4DC"/>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91" name="Groep 90">
                <a:extLst>
                  <a:ext uri="{FF2B5EF4-FFF2-40B4-BE49-F238E27FC236}">
                    <a16:creationId xmlns:a16="http://schemas.microsoft.com/office/drawing/2014/main" id="{D9446206-4B21-479B-BFF3-78222F6E7969}"/>
                  </a:ext>
                </a:extLst>
              </p:cNvPr>
              <p:cNvGrpSpPr/>
              <p:nvPr userDrawn="1"/>
            </p:nvGrpSpPr>
            <p:grpSpPr>
              <a:xfrm>
                <a:off x="-2403869" y="3460544"/>
                <a:ext cx="155951" cy="131922"/>
                <a:chOff x="12968836" y="3354170"/>
                <a:chExt cx="404806" cy="342433"/>
              </a:xfrm>
            </p:grpSpPr>
            <p:sp>
              <p:nvSpPr>
                <p:cNvPr id="104" name="Rechthoek: afgeronde hoeken 103">
                  <a:extLst>
                    <a:ext uri="{FF2B5EF4-FFF2-40B4-BE49-F238E27FC236}">
                      <a16:creationId xmlns:a16="http://schemas.microsoft.com/office/drawing/2014/main" id="{B9FA0A6F-E0F6-4F52-BDE3-F08F8513DF17}"/>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05" name="Rechthoek 104">
                  <a:extLst>
                    <a:ext uri="{FF2B5EF4-FFF2-40B4-BE49-F238E27FC236}">
                      <a16:creationId xmlns:a16="http://schemas.microsoft.com/office/drawing/2014/main" id="{D39F186B-8AAC-4C6E-9910-F2C8E4960F88}"/>
                    </a:ext>
                  </a:extLst>
                </p:cNvPr>
                <p:cNvSpPr/>
                <p:nvPr userDrawn="1"/>
              </p:nvSpPr>
              <p:spPr>
                <a:xfrm>
                  <a:off x="13025180" y="3401181"/>
                  <a:ext cx="305213" cy="41563"/>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06" name="Rechthoek 105">
                  <a:extLst>
                    <a:ext uri="{FF2B5EF4-FFF2-40B4-BE49-F238E27FC236}">
                      <a16:creationId xmlns:a16="http://schemas.microsoft.com/office/drawing/2014/main" id="{33F4DB27-AC3F-49C3-8887-DD79E82F19EC}"/>
                    </a:ext>
                  </a:extLst>
                </p:cNvPr>
                <p:cNvSpPr/>
                <p:nvPr userDrawn="1"/>
              </p:nvSpPr>
              <p:spPr>
                <a:xfrm>
                  <a:off x="13025181" y="3471575"/>
                  <a:ext cx="118778" cy="181691"/>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07" name="Rechthoek 106">
                  <a:extLst>
                    <a:ext uri="{FF2B5EF4-FFF2-40B4-BE49-F238E27FC236}">
                      <a16:creationId xmlns:a16="http://schemas.microsoft.com/office/drawing/2014/main" id="{1A096F67-BB83-45B9-84FF-2A2C9AFA96F5}"/>
                    </a:ext>
                  </a:extLst>
                </p:cNvPr>
                <p:cNvSpPr/>
                <p:nvPr userDrawn="1"/>
              </p:nvSpPr>
              <p:spPr>
                <a:xfrm>
                  <a:off x="13180812" y="3481982"/>
                  <a:ext cx="13527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08" name="Rechthoek 107">
                  <a:extLst>
                    <a:ext uri="{FF2B5EF4-FFF2-40B4-BE49-F238E27FC236}">
                      <a16:creationId xmlns:a16="http://schemas.microsoft.com/office/drawing/2014/main" id="{7AE4EAC6-B838-4C8A-8599-D90B325E275A}"/>
                    </a:ext>
                  </a:extLst>
                </p:cNvPr>
                <p:cNvSpPr/>
                <p:nvPr userDrawn="1"/>
              </p:nvSpPr>
              <p:spPr>
                <a:xfrm>
                  <a:off x="13180812" y="3554800"/>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09" name="Rechthoek 108">
                  <a:extLst>
                    <a:ext uri="{FF2B5EF4-FFF2-40B4-BE49-F238E27FC236}">
                      <a16:creationId xmlns:a16="http://schemas.microsoft.com/office/drawing/2014/main" id="{7CC83777-60C8-4C49-BA86-E1E66962FD65}"/>
                    </a:ext>
                  </a:extLst>
                </p:cNvPr>
                <p:cNvSpPr/>
                <p:nvPr userDrawn="1"/>
              </p:nvSpPr>
              <p:spPr>
                <a:xfrm>
                  <a:off x="13180812" y="3627618"/>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92" name="Groep 91">
                <a:extLst>
                  <a:ext uri="{FF2B5EF4-FFF2-40B4-BE49-F238E27FC236}">
                    <a16:creationId xmlns:a16="http://schemas.microsoft.com/office/drawing/2014/main" id="{8B52183A-128D-48AC-A855-2641565EB39F}"/>
                  </a:ext>
                </a:extLst>
              </p:cNvPr>
              <p:cNvGrpSpPr/>
              <p:nvPr userDrawn="1"/>
            </p:nvGrpSpPr>
            <p:grpSpPr>
              <a:xfrm>
                <a:off x="-2423424" y="3690208"/>
                <a:ext cx="166739" cy="218963"/>
                <a:chOff x="12940828" y="3950597"/>
                <a:chExt cx="432813" cy="568367"/>
              </a:xfrm>
            </p:grpSpPr>
            <p:grpSp>
              <p:nvGrpSpPr>
                <p:cNvPr id="96" name="Groep 95">
                  <a:extLst>
                    <a:ext uri="{FF2B5EF4-FFF2-40B4-BE49-F238E27FC236}">
                      <a16:creationId xmlns:a16="http://schemas.microsoft.com/office/drawing/2014/main" id="{EB1F0D16-990B-4234-AA11-503D4CCAB834}"/>
                    </a:ext>
                  </a:extLst>
                </p:cNvPr>
                <p:cNvGrpSpPr/>
                <p:nvPr userDrawn="1"/>
              </p:nvGrpSpPr>
              <p:grpSpPr>
                <a:xfrm>
                  <a:off x="13000382" y="4006891"/>
                  <a:ext cx="373259" cy="315747"/>
                  <a:chOff x="12968836" y="3354170"/>
                  <a:chExt cx="404806" cy="342433"/>
                </a:xfrm>
              </p:grpSpPr>
              <p:sp>
                <p:nvSpPr>
                  <p:cNvPr id="98" name="Rechthoek: afgeronde hoeken 97">
                    <a:extLst>
                      <a:ext uri="{FF2B5EF4-FFF2-40B4-BE49-F238E27FC236}">
                        <a16:creationId xmlns:a16="http://schemas.microsoft.com/office/drawing/2014/main" id="{BFD2005F-25E8-4C4D-89E1-6891552B8A58}"/>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99" name="Rechthoek 98">
                    <a:extLst>
                      <a:ext uri="{FF2B5EF4-FFF2-40B4-BE49-F238E27FC236}">
                        <a16:creationId xmlns:a16="http://schemas.microsoft.com/office/drawing/2014/main" id="{C318E4B7-00B6-4953-981A-7B39CB74F574}"/>
                      </a:ext>
                    </a:extLst>
                  </p:cNvPr>
                  <p:cNvSpPr/>
                  <p:nvPr userDrawn="1"/>
                </p:nvSpPr>
                <p:spPr>
                  <a:xfrm>
                    <a:off x="13025180" y="3401181"/>
                    <a:ext cx="305213" cy="41563"/>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00" name="Rechthoek 99">
                    <a:extLst>
                      <a:ext uri="{FF2B5EF4-FFF2-40B4-BE49-F238E27FC236}">
                        <a16:creationId xmlns:a16="http://schemas.microsoft.com/office/drawing/2014/main" id="{12EC58DB-1F8F-473A-A850-F65812A56F36}"/>
                      </a:ext>
                    </a:extLst>
                  </p:cNvPr>
                  <p:cNvSpPr/>
                  <p:nvPr userDrawn="1"/>
                </p:nvSpPr>
                <p:spPr>
                  <a:xfrm>
                    <a:off x="13025181" y="3471575"/>
                    <a:ext cx="118778" cy="181691"/>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01" name="Rechthoek 100">
                    <a:extLst>
                      <a:ext uri="{FF2B5EF4-FFF2-40B4-BE49-F238E27FC236}">
                        <a16:creationId xmlns:a16="http://schemas.microsoft.com/office/drawing/2014/main" id="{BD53A8AD-9416-43AA-B7E4-2A015702C99C}"/>
                      </a:ext>
                    </a:extLst>
                  </p:cNvPr>
                  <p:cNvSpPr/>
                  <p:nvPr userDrawn="1"/>
                </p:nvSpPr>
                <p:spPr>
                  <a:xfrm>
                    <a:off x="13180812" y="3481982"/>
                    <a:ext cx="13527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02" name="Rechthoek 101">
                    <a:extLst>
                      <a:ext uri="{FF2B5EF4-FFF2-40B4-BE49-F238E27FC236}">
                        <a16:creationId xmlns:a16="http://schemas.microsoft.com/office/drawing/2014/main" id="{26E60F2E-6027-49D2-B769-DE62450534FE}"/>
                      </a:ext>
                    </a:extLst>
                  </p:cNvPr>
                  <p:cNvSpPr/>
                  <p:nvPr userDrawn="1"/>
                </p:nvSpPr>
                <p:spPr>
                  <a:xfrm>
                    <a:off x="13180812" y="3554800"/>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03" name="Rechthoek 102">
                    <a:extLst>
                      <a:ext uri="{FF2B5EF4-FFF2-40B4-BE49-F238E27FC236}">
                        <a16:creationId xmlns:a16="http://schemas.microsoft.com/office/drawing/2014/main" id="{415F681E-B0AA-4267-8786-9F29BAAB25E6}"/>
                      </a:ext>
                    </a:extLst>
                  </p:cNvPr>
                  <p:cNvSpPr/>
                  <p:nvPr userDrawn="1"/>
                </p:nvSpPr>
                <p:spPr>
                  <a:xfrm>
                    <a:off x="13180812" y="3627618"/>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97" name="Boog 96">
                  <a:extLst>
                    <a:ext uri="{FF2B5EF4-FFF2-40B4-BE49-F238E27FC236}">
                      <a16:creationId xmlns:a16="http://schemas.microsoft.com/office/drawing/2014/main" id="{7957BDCD-DB03-4895-8D33-A941DEFBA10B}"/>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93" name="Tekstvak 92">
                <a:extLst>
                  <a:ext uri="{FF2B5EF4-FFF2-40B4-BE49-F238E27FC236}">
                    <a16:creationId xmlns:a16="http://schemas.microsoft.com/office/drawing/2014/main" id="{E1E25BDA-D247-4E3C-BE7E-58903EEA80FD}"/>
                  </a:ext>
                </a:extLst>
              </p:cNvPr>
              <p:cNvSpPr txBox="1"/>
              <p:nvPr userDrawn="1"/>
            </p:nvSpPr>
            <p:spPr>
              <a:xfrm>
                <a:off x="-2245455" y="3460544"/>
                <a:ext cx="896116" cy="134709"/>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Layout</a:t>
                </a:r>
              </a:p>
            </p:txBody>
          </p:sp>
          <p:sp>
            <p:nvSpPr>
              <p:cNvPr id="94" name="Tekstvak 93">
                <a:extLst>
                  <a:ext uri="{FF2B5EF4-FFF2-40B4-BE49-F238E27FC236}">
                    <a16:creationId xmlns:a16="http://schemas.microsoft.com/office/drawing/2014/main" id="{2562F802-1316-41CE-B748-9ACDF2B04ED0}"/>
                  </a:ext>
                </a:extLst>
              </p:cNvPr>
              <p:cNvSpPr txBox="1"/>
              <p:nvPr userDrawn="1"/>
            </p:nvSpPr>
            <p:spPr>
              <a:xfrm>
                <a:off x="-2258884" y="3712980"/>
                <a:ext cx="909545" cy="126416"/>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Reset slide</a:t>
                </a:r>
              </a:p>
            </p:txBody>
          </p:sp>
          <p:sp>
            <p:nvSpPr>
              <p:cNvPr id="95" name="Vrije vorm: vorm 94">
                <a:extLst>
                  <a:ext uri="{FF2B5EF4-FFF2-40B4-BE49-F238E27FC236}">
                    <a16:creationId xmlns:a16="http://schemas.microsoft.com/office/drawing/2014/main" id="{77856E52-2A1E-4BD5-9D79-4EAFC02C8DD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ysClr val="window" lastClr="FFFFFF"/>
              </a:solidFill>
              <a:ln w="12700" cap="flat" cmpd="sng" algn="ctr">
                <a:solidFill>
                  <a:srgbClr val="000000"/>
                </a:solid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grpSp>
        <p:grpSp>
          <p:nvGrpSpPr>
            <p:cNvPr id="51" name="Groep 50">
              <a:extLst>
                <a:ext uri="{FF2B5EF4-FFF2-40B4-BE49-F238E27FC236}">
                  <a16:creationId xmlns:a16="http://schemas.microsoft.com/office/drawing/2014/main" id="{8E1F022D-B256-4677-B7EF-177C727FC28B}"/>
                </a:ext>
              </a:extLst>
            </p:cNvPr>
            <p:cNvGrpSpPr/>
            <p:nvPr userDrawn="1"/>
          </p:nvGrpSpPr>
          <p:grpSpPr>
            <a:xfrm>
              <a:off x="-3786165" y="5680652"/>
              <a:ext cx="3693386" cy="959696"/>
              <a:chOff x="-3786437" y="6163468"/>
              <a:chExt cx="3693386" cy="959696"/>
            </a:xfrm>
          </p:grpSpPr>
          <p:sp>
            <p:nvSpPr>
              <p:cNvPr id="79" name="Rechthoek 78">
                <a:extLst>
                  <a:ext uri="{FF2B5EF4-FFF2-40B4-BE49-F238E27FC236}">
                    <a16:creationId xmlns:a16="http://schemas.microsoft.com/office/drawing/2014/main" id="{38D7EF22-64A9-4DF3-8348-84A684FAB513}"/>
                  </a:ext>
                </a:extLst>
              </p:cNvPr>
              <p:cNvSpPr/>
              <p:nvPr userDrawn="1"/>
            </p:nvSpPr>
            <p:spPr>
              <a:xfrm>
                <a:off x="-3786437" y="6295164"/>
                <a:ext cx="3593637" cy="828000"/>
              </a:xfrm>
              <a:prstGeom prst="rect">
                <a:avLst/>
              </a:prstGeom>
              <a:solidFill>
                <a:srgbClr val="ECECEC"/>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Want to know more?</a:t>
                </a:r>
                <a:b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Go to the tab</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 'SLIDEBUILDER’ </a:t>
                </a: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and click</a:t>
                </a:r>
                <a:b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on the button </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 Inspiration'</a:t>
                </a:r>
              </a:p>
            </p:txBody>
          </p:sp>
          <p:grpSp>
            <p:nvGrpSpPr>
              <p:cNvPr id="80" name="ICOON_info">
                <a:extLst>
                  <a:ext uri="{FF2B5EF4-FFF2-40B4-BE49-F238E27FC236}">
                    <a16:creationId xmlns:a16="http://schemas.microsoft.com/office/drawing/2014/main" id="{B04D32F1-88DC-4101-AF06-1215C8914BB4}"/>
                  </a:ext>
                </a:extLst>
              </p:cNvPr>
              <p:cNvGrpSpPr/>
              <p:nvPr userDrawn="1"/>
            </p:nvGrpSpPr>
            <p:grpSpPr>
              <a:xfrm>
                <a:off x="-376736" y="6163468"/>
                <a:ext cx="283685" cy="283685"/>
                <a:chOff x="-510741" y="5913713"/>
                <a:chExt cx="267555" cy="267555"/>
              </a:xfrm>
            </p:grpSpPr>
            <p:sp>
              <p:nvSpPr>
                <p:cNvPr id="87" name="Ovaal 86">
                  <a:extLst>
                    <a:ext uri="{FF2B5EF4-FFF2-40B4-BE49-F238E27FC236}">
                      <a16:creationId xmlns:a16="http://schemas.microsoft.com/office/drawing/2014/main" id="{06F5FCA3-D1A9-4E98-8E76-07190A87FFC8}"/>
                    </a:ext>
                  </a:extLst>
                </p:cNvPr>
                <p:cNvSpPr/>
                <p:nvPr userDrawn="1"/>
              </p:nvSpPr>
              <p:spPr>
                <a:xfrm>
                  <a:off x="-491853" y="5932072"/>
                  <a:ext cx="230835" cy="230835"/>
                </a:xfrm>
                <a:prstGeom prst="ellips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88" name="Graphic 163" descr="Informatie">
                  <a:extLst>
                    <a:ext uri="{FF2B5EF4-FFF2-40B4-BE49-F238E27FC236}">
                      <a16:creationId xmlns:a16="http://schemas.microsoft.com/office/drawing/2014/main" id="{0FB771B4-B9F5-4EF7-B35A-4F103AC250A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81" name="Groep 80">
                <a:extLst>
                  <a:ext uri="{FF2B5EF4-FFF2-40B4-BE49-F238E27FC236}">
                    <a16:creationId xmlns:a16="http://schemas.microsoft.com/office/drawing/2014/main" id="{3411B0E9-1C4E-473E-82D1-D63347FCE147}"/>
                  </a:ext>
                </a:extLst>
              </p:cNvPr>
              <p:cNvGrpSpPr/>
              <p:nvPr userDrawn="1"/>
            </p:nvGrpSpPr>
            <p:grpSpPr>
              <a:xfrm>
                <a:off x="-938434" y="6420818"/>
                <a:ext cx="627798" cy="576693"/>
                <a:chOff x="-938434" y="4570310"/>
                <a:chExt cx="627798" cy="576693"/>
              </a:xfrm>
            </p:grpSpPr>
            <p:grpSp>
              <p:nvGrpSpPr>
                <p:cNvPr id="82" name="Inspireren">
                  <a:extLst>
                    <a:ext uri="{FF2B5EF4-FFF2-40B4-BE49-F238E27FC236}">
                      <a16:creationId xmlns:a16="http://schemas.microsoft.com/office/drawing/2014/main" id="{70F399B4-0AF3-40E6-9D1F-7FC5F6BEC4AD}"/>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84" name="Freeform 12">
                    <a:extLst>
                      <a:ext uri="{FF2B5EF4-FFF2-40B4-BE49-F238E27FC236}">
                        <a16:creationId xmlns:a16="http://schemas.microsoft.com/office/drawing/2014/main" id="{9E2ECD85-482B-4AB8-94B0-BE8FFADCCE8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85" name="Freeform 13">
                    <a:extLst>
                      <a:ext uri="{FF2B5EF4-FFF2-40B4-BE49-F238E27FC236}">
                        <a16:creationId xmlns:a16="http://schemas.microsoft.com/office/drawing/2014/main" id="{799B3D1E-8491-4DB4-BEE6-2A34133B8759}"/>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86" name="Freeform 14">
                    <a:extLst>
                      <a:ext uri="{FF2B5EF4-FFF2-40B4-BE49-F238E27FC236}">
                        <a16:creationId xmlns:a16="http://schemas.microsoft.com/office/drawing/2014/main" id="{69592F74-473C-4C3B-8545-E756F2B06981}"/>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sp>
              <p:nvSpPr>
                <p:cNvPr id="83" name="Tekstvak 82">
                  <a:extLst>
                    <a:ext uri="{FF2B5EF4-FFF2-40B4-BE49-F238E27FC236}">
                      <a16:creationId xmlns:a16="http://schemas.microsoft.com/office/drawing/2014/main" id="{FEC4F49D-E5E6-4B23-9E62-A139EBE7707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a:t>
                  </a:r>
                  <a:b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Inspiration</a:t>
                  </a:r>
                </a:p>
              </p:txBody>
            </p:sp>
          </p:grpSp>
        </p:grpSp>
        <p:grpSp>
          <p:nvGrpSpPr>
            <p:cNvPr id="52" name="Groep 51">
              <a:extLst>
                <a:ext uri="{FF2B5EF4-FFF2-40B4-BE49-F238E27FC236}">
                  <a16:creationId xmlns:a16="http://schemas.microsoft.com/office/drawing/2014/main" id="{83CFBE3B-E7A4-4140-AF60-B106F04A59E7}"/>
                </a:ext>
              </a:extLst>
            </p:cNvPr>
            <p:cNvGrpSpPr/>
            <p:nvPr userDrawn="1"/>
          </p:nvGrpSpPr>
          <p:grpSpPr>
            <a:xfrm>
              <a:off x="-3426806" y="5129582"/>
              <a:ext cx="514284" cy="506545"/>
              <a:chOff x="12617641" y="3403239"/>
              <a:chExt cx="752963" cy="741634"/>
            </a:xfrm>
          </p:grpSpPr>
          <p:grpSp>
            <p:nvGrpSpPr>
              <p:cNvPr id="63" name="Groep 62">
                <a:extLst>
                  <a:ext uri="{FF2B5EF4-FFF2-40B4-BE49-F238E27FC236}">
                    <a16:creationId xmlns:a16="http://schemas.microsoft.com/office/drawing/2014/main" id="{C4C2598E-BEE7-4AD3-B346-87C202062721}"/>
                  </a:ext>
                </a:extLst>
              </p:cNvPr>
              <p:cNvGrpSpPr/>
              <p:nvPr userDrawn="1"/>
            </p:nvGrpSpPr>
            <p:grpSpPr>
              <a:xfrm>
                <a:off x="12771530" y="3403239"/>
                <a:ext cx="467176" cy="448491"/>
                <a:chOff x="12782157" y="3403239"/>
                <a:chExt cx="467176" cy="448491"/>
              </a:xfrm>
            </p:grpSpPr>
            <p:grpSp>
              <p:nvGrpSpPr>
                <p:cNvPr id="66" name="Groep 65">
                  <a:extLst>
                    <a:ext uri="{FF2B5EF4-FFF2-40B4-BE49-F238E27FC236}">
                      <a16:creationId xmlns:a16="http://schemas.microsoft.com/office/drawing/2014/main" id="{60E2D368-FE29-4E5A-AFE6-A46BF954B62C}"/>
                    </a:ext>
                  </a:extLst>
                </p:cNvPr>
                <p:cNvGrpSpPr/>
                <p:nvPr userDrawn="1"/>
              </p:nvGrpSpPr>
              <p:grpSpPr>
                <a:xfrm>
                  <a:off x="12782157" y="3403239"/>
                  <a:ext cx="412976" cy="396132"/>
                  <a:chOff x="13554906" y="3320109"/>
                  <a:chExt cx="443917" cy="425811"/>
                </a:xfrm>
              </p:grpSpPr>
              <p:grpSp>
                <p:nvGrpSpPr>
                  <p:cNvPr id="73" name="Groep 72">
                    <a:extLst>
                      <a:ext uri="{FF2B5EF4-FFF2-40B4-BE49-F238E27FC236}">
                        <a16:creationId xmlns:a16="http://schemas.microsoft.com/office/drawing/2014/main" id="{B17BA4E0-0E42-49DA-868D-44747E8A39CF}"/>
                      </a:ext>
                    </a:extLst>
                  </p:cNvPr>
                  <p:cNvGrpSpPr/>
                  <p:nvPr userDrawn="1"/>
                </p:nvGrpSpPr>
                <p:grpSpPr>
                  <a:xfrm>
                    <a:off x="13554906" y="3320109"/>
                    <a:ext cx="443917" cy="425811"/>
                    <a:chOff x="12909684" y="1276143"/>
                    <a:chExt cx="443917" cy="425811"/>
                  </a:xfrm>
                </p:grpSpPr>
                <p:sp>
                  <p:nvSpPr>
                    <p:cNvPr id="76" name="Rechthoek 75">
                      <a:extLst>
                        <a:ext uri="{FF2B5EF4-FFF2-40B4-BE49-F238E27FC236}">
                          <a16:creationId xmlns:a16="http://schemas.microsoft.com/office/drawing/2014/main" id="{10F3B425-8723-4180-9A97-F4272DFD20FD}"/>
                        </a:ext>
                      </a:extLst>
                    </p:cNvPr>
                    <p:cNvSpPr/>
                    <p:nvPr userDrawn="1"/>
                  </p:nvSpPr>
                  <p:spPr>
                    <a:xfrm>
                      <a:off x="12909689" y="1276143"/>
                      <a:ext cx="443912" cy="425811"/>
                    </a:xfrm>
                    <a:prstGeom prst="rect">
                      <a:avLst/>
                    </a:prstGeom>
                    <a:noFill/>
                    <a:ln w="12700" cap="flat" cmpd="sng" algn="ctr">
                      <a:solidFill>
                        <a:srgbClr val="818181"/>
                      </a:solidFill>
                      <a:prstDash val="dash"/>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77" name="Rechthoek 76">
                      <a:extLst>
                        <a:ext uri="{FF2B5EF4-FFF2-40B4-BE49-F238E27FC236}">
                          <a16:creationId xmlns:a16="http://schemas.microsoft.com/office/drawing/2014/main" id="{AC277A13-1061-43F3-A08E-4CF389B31E92}"/>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78" name="Ovaal 77">
                      <a:extLst>
                        <a:ext uri="{FF2B5EF4-FFF2-40B4-BE49-F238E27FC236}">
                          <a16:creationId xmlns:a16="http://schemas.microsoft.com/office/drawing/2014/main" id="{60500133-8911-49E1-B9DA-9C09DF0F7E7D}"/>
                        </a:ext>
                      </a:extLst>
                    </p:cNvPr>
                    <p:cNvSpPr/>
                    <p:nvPr userDrawn="1"/>
                  </p:nvSpPr>
                  <p:spPr>
                    <a:xfrm>
                      <a:off x="13069071" y="1308711"/>
                      <a:ext cx="72188" cy="72188"/>
                    </a:xfrm>
                    <a:prstGeom prst="ellipse">
                      <a:avLst/>
                    </a:prstGeom>
                    <a:solidFill>
                      <a:srgbClr val="ECC679"/>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pic>
                <p:nvPicPr>
                  <p:cNvPr id="74" name="Afbeelding 73">
                    <a:extLst>
                      <a:ext uri="{FF2B5EF4-FFF2-40B4-BE49-F238E27FC236}">
                        <a16:creationId xmlns:a16="http://schemas.microsoft.com/office/drawing/2014/main" id="{EA831406-86B9-4842-867D-4523A14B0E6A}"/>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3567296" y="3424991"/>
                    <a:ext cx="173367" cy="140220"/>
                  </a:xfrm>
                  <a:prstGeom prst="rect">
                    <a:avLst/>
                  </a:prstGeom>
                </p:spPr>
              </p:pic>
              <p:pic>
                <p:nvPicPr>
                  <p:cNvPr id="75" name="Afbeelding 74">
                    <a:extLst>
                      <a:ext uri="{FF2B5EF4-FFF2-40B4-BE49-F238E27FC236}">
                        <a16:creationId xmlns:a16="http://schemas.microsoft.com/office/drawing/2014/main" id="{96AB713C-C662-4B81-9F22-7B47530965B8}"/>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67" name="Groep 66">
                  <a:extLst>
                    <a:ext uri="{FF2B5EF4-FFF2-40B4-BE49-F238E27FC236}">
                      <a16:creationId xmlns:a16="http://schemas.microsoft.com/office/drawing/2014/main" id="{8140E6A8-2833-4551-8583-B16492F732E2}"/>
                    </a:ext>
                  </a:extLst>
                </p:cNvPr>
                <p:cNvGrpSpPr/>
                <p:nvPr userDrawn="1"/>
              </p:nvGrpSpPr>
              <p:grpSpPr>
                <a:xfrm>
                  <a:off x="13103513" y="3705268"/>
                  <a:ext cx="145820" cy="146462"/>
                  <a:chOff x="13096169" y="3602278"/>
                  <a:chExt cx="145820" cy="146462"/>
                </a:xfrm>
              </p:grpSpPr>
              <p:sp>
                <p:nvSpPr>
                  <p:cNvPr id="71" name="Rechthoek 70">
                    <a:extLst>
                      <a:ext uri="{FF2B5EF4-FFF2-40B4-BE49-F238E27FC236}">
                        <a16:creationId xmlns:a16="http://schemas.microsoft.com/office/drawing/2014/main" id="{6F3DDE86-28EE-43C3-99CD-A5E08573F763}"/>
                      </a:ext>
                    </a:extLst>
                  </p:cNvPr>
                  <p:cNvSpPr/>
                  <p:nvPr userDrawn="1"/>
                </p:nvSpPr>
                <p:spPr>
                  <a:xfrm>
                    <a:off x="13096169" y="3602278"/>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72" name="Rechthoek 71">
                    <a:extLst>
                      <a:ext uri="{FF2B5EF4-FFF2-40B4-BE49-F238E27FC236}">
                        <a16:creationId xmlns:a16="http://schemas.microsoft.com/office/drawing/2014/main" id="{112716C2-227B-46BB-96E7-89A502B6ABCC}"/>
                      </a:ext>
                    </a:extLst>
                  </p:cNvPr>
                  <p:cNvSpPr/>
                  <p:nvPr userDrawn="1"/>
                </p:nvSpPr>
                <p:spPr>
                  <a:xfrm rot="5400000">
                    <a:off x="13037453" y="3661636"/>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68" name="Groep 67">
                  <a:extLst>
                    <a:ext uri="{FF2B5EF4-FFF2-40B4-BE49-F238E27FC236}">
                      <a16:creationId xmlns:a16="http://schemas.microsoft.com/office/drawing/2014/main" id="{DE328376-12D7-42E8-A0DA-E609CA526879}"/>
                    </a:ext>
                  </a:extLst>
                </p:cNvPr>
                <p:cNvGrpSpPr/>
                <p:nvPr userDrawn="1"/>
              </p:nvGrpSpPr>
              <p:grpSpPr>
                <a:xfrm rot="10800000">
                  <a:off x="13061402" y="3665637"/>
                  <a:ext cx="145820" cy="146462"/>
                  <a:chOff x="13096169" y="3602278"/>
                  <a:chExt cx="145820" cy="146462"/>
                </a:xfrm>
              </p:grpSpPr>
              <p:sp>
                <p:nvSpPr>
                  <p:cNvPr id="69" name="Rechthoek 68">
                    <a:extLst>
                      <a:ext uri="{FF2B5EF4-FFF2-40B4-BE49-F238E27FC236}">
                        <a16:creationId xmlns:a16="http://schemas.microsoft.com/office/drawing/2014/main" id="{0DBCFA60-7319-4B17-885A-9FE4FC1E90D9}"/>
                      </a:ext>
                    </a:extLst>
                  </p:cNvPr>
                  <p:cNvSpPr/>
                  <p:nvPr userDrawn="1"/>
                </p:nvSpPr>
                <p:spPr>
                  <a:xfrm>
                    <a:off x="13096169" y="3602278"/>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70" name="Rechthoek 69">
                    <a:extLst>
                      <a:ext uri="{FF2B5EF4-FFF2-40B4-BE49-F238E27FC236}">
                        <a16:creationId xmlns:a16="http://schemas.microsoft.com/office/drawing/2014/main" id="{42DBF506-915F-4723-BD00-656ADA4C715A}"/>
                      </a:ext>
                    </a:extLst>
                  </p:cNvPr>
                  <p:cNvSpPr/>
                  <p:nvPr userDrawn="1"/>
                </p:nvSpPr>
                <p:spPr>
                  <a:xfrm rot="5400000">
                    <a:off x="13037453" y="3661636"/>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sp>
            <p:nvSpPr>
              <p:cNvPr id="64" name="Rechthoek 63">
                <a:extLst>
                  <a:ext uri="{FF2B5EF4-FFF2-40B4-BE49-F238E27FC236}">
                    <a16:creationId xmlns:a16="http://schemas.microsoft.com/office/drawing/2014/main" id="{C3315D56-4B29-44C8-9F5C-BABCC1FE58D5}"/>
                  </a:ext>
                </a:extLst>
              </p:cNvPr>
              <p:cNvSpPr/>
              <p:nvPr userDrawn="1"/>
            </p:nvSpPr>
            <p:spPr>
              <a:xfrm>
                <a:off x="12617641" y="3889890"/>
                <a:ext cx="752963" cy="161170"/>
              </a:xfrm>
              <a:prstGeom prst="rect">
                <a:avLst/>
              </a:prstGeom>
              <a:no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Crop</a:t>
                </a:r>
              </a:p>
            </p:txBody>
          </p:sp>
          <p:sp>
            <p:nvSpPr>
              <p:cNvPr id="65" name="Gelijkbenige driehoek 64">
                <a:extLst>
                  <a:ext uri="{FF2B5EF4-FFF2-40B4-BE49-F238E27FC236}">
                    <a16:creationId xmlns:a16="http://schemas.microsoft.com/office/drawing/2014/main" id="{44C8214C-BAE8-44C4-9A04-3ACF703FD4AC}"/>
                  </a:ext>
                </a:extLst>
              </p:cNvPr>
              <p:cNvSpPr/>
              <p:nvPr userDrawn="1"/>
            </p:nvSpPr>
            <p:spPr>
              <a:xfrm rot="10800000">
                <a:off x="12950688" y="4093726"/>
                <a:ext cx="86866" cy="51147"/>
              </a:xfrm>
              <a:prstGeom prst="triangle">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53" name="Ovaal 52">
              <a:extLst>
                <a:ext uri="{FF2B5EF4-FFF2-40B4-BE49-F238E27FC236}">
                  <a16:creationId xmlns:a16="http://schemas.microsoft.com/office/drawing/2014/main" id="{7BB1FF47-02CB-41B3-9721-5E1043A49333}"/>
                </a:ext>
              </a:extLst>
            </p:cNvPr>
            <p:cNvSpPr/>
            <p:nvPr userDrawn="1"/>
          </p:nvSpPr>
          <p:spPr>
            <a:xfrm>
              <a:off x="-3603587" y="181118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2</a:t>
              </a:r>
            </a:p>
          </p:txBody>
        </p:sp>
        <p:sp>
          <p:nvSpPr>
            <p:cNvPr id="54" name="Rechthoek 53">
              <a:extLst>
                <a:ext uri="{FF2B5EF4-FFF2-40B4-BE49-F238E27FC236}">
                  <a16:creationId xmlns:a16="http://schemas.microsoft.com/office/drawing/2014/main" id="{453892CA-5EB7-4B61-B82C-DCE766F5120C}"/>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55" name="Rechthoek 54">
              <a:extLst>
                <a:ext uri="{FF2B5EF4-FFF2-40B4-BE49-F238E27FC236}">
                  <a16:creationId xmlns:a16="http://schemas.microsoft.com/office/drawing/2014/main" id="{93304A41-A2E7-4FA8-B793-EA40E278B086}"/>
                </a:ext>
              </a:extLst>
            </p:cNvPr>
            <p:cNvSpPr/>
            <p:nvPr userDrawn="1"/>
          </p:nvSpPr>
          <p:spPr>
            <a:xfrm>
              <a:off x="-3319415" y="2245760"/>
              <a:ext cx="825500" cy="209550"/>
            </a:xfrm>
            <a:prstGeom prst="rect">
              <a:avLst/>
            </a:prstGeom>
            <a:solidFill>
              <a:srgbClr val="1FF524"/>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Insert</a:t>
              </a:r>
            </a:p>
          </p:txBody>
        </p:sp>
        <p:grpSp>
          <p:nvGrpSpPr>
            <p:cNvPr id="56" name="Groep 55">
              <a:extLst>
                <a:ext uri="{FF2B5EF4-FFF2-40B4-BE49-F238E27FC236}">
                  <a16:creationId xmlns:a16="http://schemas.microsoft.com/office/drawing/2014/main" id="{19E4F124-D7B2-4FA1-8E6C-EAD117674E8D}"/>
                </a:ext>
              </a:extLst>
            </p:cNvPr>
            <p:cNvGrpSpPr/>
            <p:nvPr userDrawn="1"/>
          </p:nvGrpSpPr>
          <p:grpSpPr>
            <a:xfrm>
              <a:off x="-3365484" y="1226982"/>
              <a:ext cx="446937" cy="406485"/>
              <a:chOff x="-3563526" y="1409294"/>
              <a:chExt cx="354190" cy="322133"/>
            </a:xfrm>
          </p:grpSpPr>
          <p:grpSp>
            <p:nvGrpSpPr>
              <p:cNvPr id="57" name="Groep 56">
                <a:extLst>
                  <a:ext uri="{FF2B5EF4-FFF2-40B4-BE49-F238E27FC236}">
                    <a16:creationId xmlns:a16="http://schemas.microsoft.com/office/drawing/2014/main" id="{80083D5E-C041-47AB-AA92-5F32FFD13722}"/>
                  </a:ext>
                </a:extLst>
              </p:cNvPr>
              <p:cNvGrpSpPr/>
              <p:nvPr userDrawn="1"/>
            </p:nvGrpSpPr>
            <p:grpSpPr>
              <a:xfrm>
                <a:off x="-3499992" y="1409294"/>
                <a:ext cx="225195" cy="195499"/>
                <a:chOff x="8987389" y="1361199"/>
                <a:chExt cx="2200275" cy="1914525"/>
              </a:xfrm>
            </p:grpSpPr>
            <p:sp>
              <p:nvSpPr>
                <p:cNvPr id="59" name="Vrije vorm: vorm 58">
                  <a:extLst>
                    <a:ext uri="{FF2B5EF4-FFF2-40B4-BE49-F238E27FC236}">
                      <a16:creationId xmlns:a16="http://schemas.microsoft.com/office/drawing/2014/main" id="{87D9BB8F-06B1-4958-B8A6-5D5DC9CDDF86}"/>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nvGrpSpPr>
                <p:cNvPr id="60" name="Groep 59">
                  <a:extLst>
                    <a:ext uri="{FF2B5EF4-FFF2-40B4-BE49-F238E27FC236}">
                      <a16:creationId xmlns:a16="http://schemas.microsoft.com/office/drawing/2014/main" id="{659D82D4-95F4-4826-8CB2-DF0EE183C059}"/>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61" name="Vrije vorm: vorm 60">
                    <a:extLst>
                      <a:ext uri="{FF2B5EF4-FFF2-40B4-BE49-F238E27FC236}">
                        <a16:creationId xmlns:a16="http://schemas.microsoft.com/office/drawing/2014/main" id="{DA4A55B0-BF07-419E-88C7-C4A9ED4B9313}"/>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62" name="Vrije vorm: vorm 61">
                    <a:extLst>
                      <a:ext uri="{FF2B5EF4-FFF2-40B4-BE49-F238E27FC236}">
                        <a16:creationId xmlns:a16="http://schemas.microsoft.com/office/drawing/2014/main" id="{CA63F865-C4D1-477E-86E4-700A6A2C65C4}"/>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grpSp>
          <p:sp>
            <p:nvSpPr>
              <p:cNvPr id="58" name="Tekstvak 57">
                <a:extLst>
                  <a:ext uri="{FF2B5EF4-FFF2-40B4-BE49-F238E27FC236}">
                    <a16:creationId xmlns:a16="http://schemas.microsoft.com/office/drawing/2014/main" id="{3F82BF7A-85D8-48EC-AF5D-08CD57F604CF}"/>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Images</a:t>
                </a:r>
              </a:p>
            </p:txBody>
          </p:sp>
        </p:grpSp>
      </p:grpSp>
      <p:sp>
        <p:nvSpPr>
          <p:cNvPr id="110" name="Tijdelijke aanduiding voor afbeelding 16">
            <a:extLst>
              <a:ext uri="{FF2B5EF4-FFF2-40B4-BE49-F238E27FC236}">
                <a16:creationId xmlns:a16="http://schemas.microsoft.com/office/drawing/2014/main" id="{A936351B-BE7E-4B94-9F42-958A34AE64FB}"/>
              </a:ext>
            </a:extLst>
          </p:cNvPr>
          <p:cNvSpPr>
            <a:spLocks noGrp="1"/>
          </p:cNvSpPr>
          <p:nvPr userDrawn="1">
            <p:ph type="pic" sz="quarter" idx="17" hasCustomPrompt="1"/>
          </p:nvPr>
        </p:nvSpPr>
        <p:spPr>
          <a:xfrm>
            <a:off x="1219201" y="0"/>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11" name="Tijdelijke aanduiding voor afbeelding 16">
            <a:extLst>
              <a:ext uri="{FF2B5EF4-FFF2-40B4-BE49-F238E27FC236}">
                <a16:creationId xmlns:a16="http://schemas.microsoft.com/office/drawing/2014/main" id="{992FA7EE-1963-4511-BDAA-DBEFCD8505EE}"/>
              </a:ext>
            </a:extLst>
          </p:cNvPr>
          <p:cNvSpPr>
            <a:spLocks noGrp="1"/>
          </p:cNvSpPr>
          <p:nvPr userDrawn="1">
            <p:ph type="pic" sz="quarter" idx="18" hasCustomPrompt="1"/>
          </p:nvPr>
        </p:nvSpPr>
        <p:spPr>
          <a:xfrm>
            <a:off x="2438401" y="0"/>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12" name="Tijdelijke aanduiding voor afbeelding 16">
            <a:extLst>
              <a:ext uri="{FF2B5EF4-FFF2-40B4-BE49-F238E27FC236}">
                <a16:creationId xmlns:a16="http://schemas.microsoft.com/office/drawing/2014/main" id="{0F4B4B1D-4E9A-4A83-8518-8804BE85CC54}"/>
              </a:ext>
            </a:extLst>
          </p:cNvPr>
          <p:cNvSpPr>
            <a:spLocks noGrp="1"/>
          </p:cNvSpPr>
          <p:nvPr userDrawn="1">
            <p:ph type="pic" sz="quarter" idx="19" hasCustomPrompt="1"/>
          </p:nvPr>
        </p:nvSpPr>
        <p:spPr>
          <a:xfrm>
            <a:off x="3657601" y="0"/>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13" name="Tijdelijke aanduiding voor afbeelding 16">
            <a:extLst>
              <a:ext uri="{FF2B5EF4-FFF2-40B4-BE49-F238E27FC236}">
                <a16:creationId xmlns:a16="http://schemas.microsoft.com/office/drawing/2014/main" id="{FA881190-9A8B-41CC-AD72-1C6FDCD15664}"/>
              </a:ext>
            </a:extLst>
          </p:cNvPr>
          <p:cNvSpPr>
            <a:spLocks noGrp="1"/>
          </p:cNvSpPr>
          <p:nvPr userDrawn="1">
            <p:ph type="pic" sz="quarter" idx="20" hasCustomPrompt="1"/>
          </p:nvPr>
        </p:nvSpPr>
        <p:spPr>
          <a:xfrm>
            <a:off x="4876801" y="0"/>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14" name="Tijdelijke aanduiding voor afbeelding 16">
            <a:extLst>
              <a:ext uri="{FF2B5EF4-FFF2-40B4-BE49-F238E27FC236}">
                <a16:creationId xmlns:a16="http://schemas.microsoft.com/office/drawing/2014/main" id="{72A6149B-BF67-44D4-9D1A-C497B492E528}"/>
              </a:ext>
            </a:extLst>
          </p:cNvPr>
          <p:cNvSpPr>
            <a:spLocks noGrp="1"/>
          </p:cNvSpPr>
          <p:nvPr userDrawn="1">
            <p:ph type="pic" sz="quarter" idx="21" hasCustomPrompt="1"/>
          </p:nvPr>
        </p:nvSpPr>
        <p:spPr>
          <a:xfrm>
            <a:off x="6096001" y="0"/>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15" name="Tijdelijke aanduiding voor afbeelding 16">
            <a:extLst>
              <a:ext uri="{FF2B5EF4-FFF2-40B4-BE49-F238E27FC236}">
                <a16:creationId xmlns:a16="http://schemas.microsoft.com/office/drawing/2014/main" id="{257E0F31-E8AE-466E-B212-0037DFC4CD18}"/>
              </a:ext>
            </a:extLst>
          </p:cNvPr>
          <p:cNvSpPr>
            <a:spLocks noGrp="1"/>
          </p:cNvSpPr>
          <p:nvPr>
            <p:ph type="pic" sz="quarter" idx="22" hasCustomPrompt="1"/>
          </p:nvPr>
        </p:nvSpPr>
        <p:spPr>
          <a:xfrm>
            <a:off x="7315201" y="0"/>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16" name="Tijdelijke aanduiding voor afbeelding 16">
            <a:extLst>
              <a:ext uri="{FF2B5EF4-FFF2-40B4-BE49-F238E27FC236}">
                <a16:creationId xmlns:a16="http://schemas.microsoft.com/office/drawing/2014/main" id="{10866317-E869-4C57-86A8-73F5DB215FDA}"/>
              </a:ext>
            </a:extLst>
          </p:cNvPr>
          <p:cNvSpPr>
            <a:spLocks noGrp="1"/>
          </p:cNvSpPr>
          <p:nvPr userDrawn="1">
            <p:ph type="pic" sz="quarter" idx="23" hasCustomPrompt="1"/>
          </p:nvPr>
        </p:nvSpPr>
        <p:spPr>
          <a:xfrm>
            <a:off x="8534401" y="0"/>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17" name="Tijdelijke aanduiding voor afbeelding 16">
            <a:extLst>
              <a:ext uri="{FF2B5EF4-FFF2-40B4-BE49-F238E27FC236}">
                <a16:creationId xmlns:a16="http://schemas.microsoft.com/office/drawing/2014/main" id="{D568FF18-1652-412D-8162-FA3156E024B4}"/>
              </a:ext>
            </a:extLst>
          </p:cNvPr>
          <p:cNvSpPr>
            <a:spLocks noGrp="1"/>
          </p:cNvSpPr>
          <p:nvPr userDrawn="1">
            <p:ph type="pic" sz="quarter" idx="24" hasCustomPrompt="1"/>
          </p:nvPr>
        </p:nvSpPr>
        <p:spPr>
          <a:xfrm>
            <a:off x="9753601" y="0"/>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18" name="Tijdelijke aanduiding voor afbeelding 16">
            <a:extLst>
              <a:ext uri="{FF2B5EF4-FFF2-40B4-BE49-F238E27FC236}">
                <a16:creationId xmlns:a16="http://schemas.microsoft.com/office/drawing/2014/main" id="{177AF792-375B-4C9F-B609-38A03DBC12B7}"/>
              </a:ext>
            </a:extLst>
          </p:cNvPr>
          <p:cNvSpPr>
            <a:spLocks noGrp="1"/>
          </p:cNvSpPr>
          <p:nvPr userDrawn="1">
            <p:ph type="pic" sz="quarter" idx="25" hasCustomPrompt="1"/>
          </p:nvPr>
        </p:nvSpPr>
        <p:spPr>
          <a:xfrm>
            <a:off x="10972802" y="0"/>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19" name="Tijdelijke aanduiding voor afbeelding 16">
            <a:extLst>
              <a:ext uri="{FF2B5EF4-FFF2-40B4-BE49-F238E27FC236}">
                <a16:creationId xmlns:a16="http://schemas.microsoft.com/office/drawing/2014/main" id="{3FF6D266-78CB-4C64-BA9F-D27450A8BD44}"/>
              </a:ext>
            </a:extLst>
          </p:cNvPr>
          <p:cNvSpPr>
            <a:spLocks noGrp="1"/>
          </p:cNvSpPr>
          <p:nvPr userDrawn="1">
            <p:ph type="pic" sz="quarter" idx="26" hasCustomPrompt="1"/>
          </p:nvPr>
        </p:nvSpPr>
        <p:spPr>
          <a:xfrm>
            <a:off x="1" y="1385914"/>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20" name="Tijdelijke aanduiding voor afbeelding 16">
            <a:extLst>
              <a:ext uri="{FF2B5EF4-FFF2-40B4-BE49-F238E27FC236}">
                <a16:creationId xmlns:a16="http://schemas.microsoft.com/office/drawing/2014/main" id="{C433BEC8-7D95-4983-A18F-7BD6D567F4A1}"/>
              </a:ext>
            </a:extLst>
          </p:cNvPr>
          <p:cNvSpPr>
            <a:spLocks noGrp="1"/>
          </p:cNvSpPr>
          <p:nvPr userDrawn="1">
            <p:ph type="pic" sz="quarter" idx="27" hasCustomPrompt="1"/>
          </p:nvPr>
        </p:nvSpPr>
        <p:spPr>
          <a:xfrm>
            <a:off x="1219201" y="1385914"/>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21" name="Tijdelijke aanduiding voor afbeelding 16">
            <a:extLst>
              <a:ext uri="{FF2B5EF4-FFF2-40B4-BE49-F238E27FC236}">
                <a16:creationId xmlns:a16="http://schemas.microsoft.com/office/drawing/2014/main" id="{EF21B5C7-CD48-498E-AFAD-B2A596A2AF37}"/>
              </a:ext>
            </a:extLst>
          </p:cNvPr>
          <p:cNvSpPr>
            <a:spLocks noGrp="1"/>
          </p:cNvSpPr>
          <p:nvPr userDrawn="1">
            <p:ph type="pic" sz="quarter" idx="28" hasCustomPrompt="1"/>
          </p:nvPr>
        </p:nvSpPr>
        <p:spPr>
          <a:xfrm>
            <a:off x="2438401" y="1385914"/>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22" name="Tijdelijke aanduiding voor afbeelding 16">
            <a:extLst>
              <a:ext uri="{FF2B5EF4-FFF2-40B4-BE49-F238E27FC236}">
                <a16:creationId xmlns:a16="http://schemas.microsoft.com/office/drawing/2014/main" id="{C60ACF6E-59F5-47EB-8A4E-1C61CB88AEEA}"/>
              </a:ext>
            </a:extLst>
          </p:cNvPr>
          <p:cNvSpPr>
            <a:spLocks noGrp="1"/>
          </p:cNvSpPr>
          <p:nvPr userDrawn="1">
            <p:ph type="pic" sz="quarter" idx="29" hasCustomPrompt="1"/>
          </p:nvPr>
        </p:nvSpPr>
        <p:spPr>
          <a:xfrm>
            <a:off x="3657601" y="1385914"/>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23" name="Tijdelijke aanduiding voor afbeelding 16">
            <a:extLst>
              <a:ext uri="{FF2B5EF4-FFF2-40B4-BE49-F238E27FC236}">
                <a16:creationId xmlns:a16="http://schemas.microsoft.com/office/drawing/2014/main" id="{0D986110-62BE-4B02-A641-B035A515CD93}"/>
              </a:ext>
            </a:extLst>
          </p:cNvPr>
          <p:cNvSpPr>
            <a:spLocks noGrp="1"/>
          </p:cNvSpPr>
          <p:nvPr userDrawn="1">
            <p:ph type="pic" sz="quarter" idx="30" hasCustomPrompt="1"/>
          </p:nvPr>
        </p:nvSpPr>
        <p:spPr>
          <a:xfrm>
            <a:off x="4876801" y="1385914"/>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24" name="Tijdelijke aanduiding voor afbeelding 16">
            <a:extLst>
              <a:ext uri="{FF2B5EF4-FFF2-40B4-BE49-F238E27FC236}">
                <a16:creationId xmlns:a16="http://schemas.microsoft.com/office/drawing/2014/main" id="{BB2AB9D5-1A85-4D10-BAB1-9C49EC1CA247}"/>
              </a:ext>
            </a:extLst>
          </p:cNvPr>
          <p:cNvSpPr>
            <a:spLocks noGrp="1"/>
          </p:cNvSpPr>
          <p:nvPr userDrawn="1">
            <p:ph type="pic" sz="quarter" idx="31" hasCustomPrompt="1"/>
          </p:nvPr>
        </p:nvSpPr>
        <p:spPr>
          <a:xfrm>
            <a:off x="6096001" y="1385914"/>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25" name="Tijdelijke aanduiding voor afbeelding 16">
            <a:extLst>
              <a:ext uri="{FF2B5EF4-FFF2-40B4-BE49-F238E27FC236}">
                <a16:creationId xmlns:a16="http://schemas.microsoft.com/office/drawing/2014/main" id="{004C6DE4-DB6A-4292-94CF-8519684B57BD}"/>
              </a:ext>
            </a:extLst>
          </p:cNvPr>
          <p:cNvSpPr>
            <a:spLocks noGrp="1"/>
          </p:cNvSpPr>
          <p:nvPr userDrawn="1">
            <p:ph type="pic" sz="quarter" idx="32" hasCustomPrompt="1"/>
          </p:nvPr>
        </p:nvSpPr>
        <p:spPr>
          <a:xfrm>
            <a:off x="7315201" y="1385914"/>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26" name="Tijdelijke aanduiding voor afbeelding 16">
            <a:extLst>
              <a:ext uri="{FF2B5EF4-FFF2-40B4-BE49-F238E27FC236}">
                <a16:creationId xmlns:a16="http://schemas.microsoft.com/office/drawing/2014/main" id="{5E628E22-DDA0-4ECB-8471-6D43C923EF78}"/>
              </a:ext>
            </a:extLst>
          </p:cNvPr>
          <p:cNvSpPr>
            <a:spLocks noGrp="1"/>
          </p:cNvSpPr>
          <p:nvPr userDrawn="1">
            <p:ph type="pic" sz="quarter" idx="33" hasCustomPrompt="1"/>
          </p:nvPr>
        </p:nvSpPr>
        <p:spPr>
          <a:xfrm>
            <a:off x="8534401" y="1385914"/>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27" name="Tijdelijke aanduiding voor afbeelding 16">
            <a:extLst>
              <a:ext uri="{FF2B5EF4-FFF2-40B4-BE49-F238E27FC236}">
                <a16:creationId xmlns:a16="http://schemas.microsoft.com/office/drawing/2014/main" id="{6D0B62F9-654A-48A2-BC50-BA23CCFE9358}"/>
              </a:ext>
            </a:extLst>
          </p:cNvPr>
          <p:cNvSpPr>
            <a:spLocks noGrp="1"/>
          </p:cNvSpPr>
          <p:nvPr userDrawn="1">
            <p:ph type="pic" sz="quarter" idx="34" hasCustomPrompt="1"/>
          </p:nvPr>
        </p:nvSpPr>
        <p:spPr>
          <a:xfrm>
            <a:off x="9753601" y="1385914"/>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28" name="Tijdelijke aanduiding voor afbeelding 16">
            <a:extLst>
              <a:ext uri="{FF2B5EF4-FFF2-40B4-BE49-F238E27FC236}">
                <a16:creationId xmlns:a16="http://schemas.microsoft.com/office/drawing/2014/main" id="{01571898-C706-4E36-B91E-33FD64A0F08D}"/>
              </a:ext>
            </a:extLst>
          </p:cNvPr>
          <p:cNvSpPr>
            <a:spLocks noGrp="1"/>
          </p:cNvSpPr>
          <p:nvPr userDrawn="1">
            <p:ph type="pic" sz="quarter" idx="35" hasCustomPrompt="1"/>
          </p:nvPr>
        </p:nvSpPr>
        <p:spPr>
          <a:xfrm>
            <a:off x="10972802" y="1385914"/>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29" name="Tijdelijke aanduiding voor afbeelding 16">
            <a:extLst>
              <a:ext uri="{FF2B5EF4-FFF2-40B4-BE49-F238E27FC236}">
                <a16:creationId xmlns:a16="http://schemas.microsoft.com/office/drawing/2014/main" id="{869E7F2D-5779-40BD-96F0-94F020F721D0}"/>
              </a:ext>
            </a:extLst>
          </p:cNvPr>
          <p:cNvSpPr>
            <a:spLocks noGrp="1"/>
          </p:cNvSpPr>
          <p:nvPr>
            <p:ph type="pic" sz="quarter" idx="36" hasCustomPrompt="1"/>
          </p:nvPr>
        </p:nvSpPr>
        <p:spPr>
          <a:xfrm>
            <a:off x="1" y="4083255"/>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30" name="Tijdelijke aanduiding voor afbeelding 16">
            <a:extLst>
              <a:ext uri="{FF2B5EF4-FFF2-40B4-BE49-F238E27FC236}">
                <a16:creationId xmlns:a16="http://schemas.microsoft.com/office/drawing/2014/main" id="{BABAD340-D8DE-49FE-8196-4D14FC3C7C93}"/>
              </a:ext>
            </a:extLst>
          </p:cNvPr>
          <p:cNvSpPr>
            <a:spLocks noGrp="1"/>
          </p:cNvSpPr>
          <p:nvPr>
            <p:ph type="pic" sz="quarter" idx="37" hasCustomPrompt="1"/>
          </p:nvPr>
        </p:nvSpPr>
        <p:spPr>
          <a:xfrm>
            <a:off x="1219201" y="4083255"/>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31" name="Tijdelijke aanduiding voor afbeelding 16">
            <a:extLst>
              <a:ext uri="{FF2B5EF4-FFF2-40B4-BE49-F238E27FC236}">
                <a16:creationId xmlns:a16="http://schemas.microsoft.com/office/drawing/2014/main" id="{3ED229C5-D5E6-4895-A4A2-016D230E25A8}"/>
              </a:ext>
            </a:extLst>
          </p:cNvPr>
          <p:cNvSpPr>
            <a:spLocks noGrp="1"/>
          </p:cNvSpPr>
          <p:nvPr>
            <p:ph type="pic" sz="quarter" idx="38" hasCustomPrompt="1"/>
          </p:nvPr>
        </p:nvSpPr>
        <p:spPr>
          <a:xfrm>
            <a:off x="2438401" y="4083255"/>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32" name="Tijdelijke aanduiding voor afbeelding 16">
            <a:extLst>
              <a:ext uri="{FF2B5EF4-FFF2-40B4-BE49-F238E27FC236}">
                <a16:creationId xmlns:a16="http://schemas.microsoft.com/office/drawing/2014/main" id="{8A453CF5-1283-4796-94A8-77529008D394}"/>
              </a:ext>
            </a:extLst>
          </p:cNvPr>
          <p:cNvSpPr>
            <a:spLocks noGrp="1"/>
          </p:cNvSpPr>
          <p:nvPr>
            <p:ph type="pic" sz="quarter" idx="39" hasCustomPrompt="1"/>
          </p:nvPr>
        </p:nvSpPr>
        <p:spPr>
          <a:xfrm>
            <a:off x="3657601" y="4083255"/>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33" name="Tijdelijke aanduiding voor afbeelding 16">
            <a:extLst>
              <a:ext uri="{FF2B5EF4-FFF2-40B4-BE49-F238E27FC236}">
                <a16:creationId xmlns:a16="http://schemas.microsoft.com/office/drawing/2014/main" id="{CD2588B9-FAF2-415E-9C53-8DAA7427D9C5}"/>
              </a:ext>
            </a:extLst>
          </p:cNvPr>
          <p:cNvSpPr>
            <a:spLocks noGrp="1"/>
          </p:cNvSpPr>
          <p:nvPr>
            <p:ph type="pic" sz="quarter" idx="40" hasCustomPrompt="1"/>
          </p:nvPr>
        </p:nvSpPr>
        <p:spPr>
          <a:xfrm>
            <a:off x="4876801" y="4083255"/>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34" name="Tijdelijke aanduiding voor afbeelding 16">
            <a:extLst>
              <a:ext uri="{FF2B5EF4-FFF2-40B4-BE49-F238E27FC236}">
                <a16:creationId xmlns:a16="http://schemas.microsoft.com/office/drawing/2014/main" id="{F7C6742B-21AD-411F-8AEA-42987839A210}"/>
              </a:ext>
            </a:extLst>
          </p:cNvPr>
          <p:cNvSpPr>
            <a:spLocks noGrp="1"/>
          </p:cNvSpPr>
          <p:nvPr>
            <p:ph type="pic" sz="quarter" idx="41" hasCustomPrompt="1"/>
          </p:nvPr>
        </p:nvSpPr>
        <p:spPr>
          <a:xfrm>
            <a:off x="6096001" y="4083255"/>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35" name="Tijdelijke aanduiding voor afbeelding 16">
            <a:extLst>
              <a:ext uri="{FF2B5EF4-FFF2-40B4-BE49-F238E27FC236}">
                <a16:creationId xmlns:a16="http://schemas.microsoft.com/office/drawing/2014/main" id="{7D23C6D2-904F-4718-8716-BC50A3021959}"/>
              </a:ext>
            </a:extLst>
          </p:cNvPr>
          <p:cNvSpPr>
            <a:spLocks noGrp="1"/>
          </p:cNvSpPr>
          <p:nvPr>
            <p:ph type="pic" sz="quarter" idx="42" hasCustomPrompt="1"/>
          </p:nvPr>
        </p:nvSpPr>
        <p:spPr>
          <a:xfrm>
            <a:off x="7315201" y="4083255"/>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36" name="Tijdelijke aanduiding voor afbeelding 16">
            <a:extLst>
              <a:ext uri="{FF2B5EF4-FFF2-40B4-BE49-F238E27FC236}">
                <a16:creationId xmlns:a16="http://schemas.microsoft.com/office/drawing/2014/main" id="{2366153A-64A9-48BF-99DD-FC5FA431397F}"/>
              </a:ext>
            </a:extLst>
          </p:cNvPr>
          <p:cNvSpPr>
            <a:spLocks noGrp="1"/>
          </p:cNvSpPr>
          <p:nvPr>
            <p:ph type="pic" sz="quarter" idx="43" hasCustomPrompt="1"/>
          </p:nvPr>
        </p:nvSpPr>
        <p:spPr>
          <a:xfrm>
            <a:off x="8534401" y="4083255"/>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37" name="Tijdelijke aanduiding voor afbeelding 16">
            <a:extLst>
              <a:ext uri="{FF2B5EF4-FFF2-40B4-BE49-F238E27FC236}">
                <a16:creationId xmlns:a16="http://schemas.microsoft.com/office/drawing/2014/main" id="{34B93795-00B1-4498-889E-B12D4D823A8B}"/>
              </a:ext>
            </a:extLst>
          </p:cNvPr>
          <p:cNvSpPr>
            <a:spLocks noGrp="1"/>
          </p:cNvSpPr>
          <p:nvPr>
            <p:ph type="pic" sz="quarter" idx="44" hasCustomPrompt="1"/>
          </p:nvPr>
        </p:nvSpPr>
        <p:spPr>
          <a:xfrm>
            <a:off x="9753601" y="4083255"/>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38" name="Tijdelijke aanduiding voor afbeelding 16">
            <a:extLst>
              <a:ext uri="{FF2B5EF4-FFF2-40B4-BE49-F238E27FC236}">
                <a16:creationId xmlns:a16="http://schemas.microsoft.com/office/drawing/2014/main" id="{B2DF03CE-1653-463B-8012-D15FE38F87E8}"/>
              </a:ext>
            </a:extLst>
          </p:cNvPr>
          <p:cNvSpPr>
            <a:spLocks noGrp="1"/>
          </p:cNvSpPr>
          <p:nvPr>
            <p:ph type="pic" sz="quarter" idx="45" hasCustomPrompt="1"/>
          </p:nvPr>
        </p:nvSpPr>
        <p:spPr>
          <a:xfrm>
            <a:off x="10972802" y="4083255"/>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39" name="Tijdelijke aanduiding voor afbeelding 16">
            <a:extLst>
              <a:ext uri="{FF2B5EF4-FFF2-40B4-BE49-F238E27FC236}">
                <a16:creationId xmlns:a16="http://schemas.microsoft.com/office/drawing/2014/main" id="{16837BE8-9110-4797-A698-4C8216F76708}"/>
              </a:ext>
            </a:extLst>
          </p:cNvPr>
          <p:cNvSpPr>
            <a:spLocks noGrp="1"/>
          </p:cNvSpPr>
          <p:nvPr>
            <p:ph type="pic" sz="quarter" idx="46" hasCustomPrompt="1"/>
          </p:nvPr>
        </p:nvSpPr>
        <p:spPr>
          <a:xfrm>
            <a:off x="1" y="5472086"/>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40" name="Tijdelijke aanduiding voor afbeelding 16">
            <a:extLst>
              <a:ext uri="{FF2B5EF4-FFF2-40B4-BE49-F238E27FC236}">
                <a16:creationId xmlns:a16="http://schemas.microsoft.com/office/drawing/2014/main" id="{D4DD0CB9-79D4-4BC8-B2A6-B6BA14ABFB2C}"/>
              </a:ext>
            </a:extLst>
          </p:cNvPr>
          <p:cNvSpPr>
            <a:spLocks noGrp="1"/>
          </p:cNvSpPr>
          <p:nvPr>
            <p:ph type="pic" sz="quarter" idx="47" hasCustomPrompt="1"/>
          </p:nvPr>
        </p:nvSpPr>
        <p:spPr>
          <a:xfrm>
            <a:off x="1219201" y="5472086"/>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41" name="Tijdelijke aanduiding voor afbeelding 16">
            <a:extLst>
              <a:ext uri="{FF2B5EF4-FFF2-40B4-BE49-F238E27FC236}">
                <a16:creationId xmlns:a16="http://schemas.microsoft.com/office/drawing/2014/main" id="{DE6D60C1-C01C-4690-8429-F5B11A5C498B}"/>
              </a:ext>
            </a:extLst>
          </p:cNvPr>
          <p:cNvSpPr>
            <a:spLocks noGrp="1"/>
          </p:cNvSpPr>
          <p:nvPr>
            <p:ph type="pic" sz="quarter" idx="48" hasCustomPrompt="1"/>
          </p:nvPr>
        </p:nvSpPr>
        <p:spPr>
          <a:xfrm>
            <a:off x="2438401" y="5472086"/>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42" name="Tijdelijke aanduiding voor afbeelding 16">
            <a:extLst>
              <a:ext uri="{FF2B5EF4-FFF2-40B4-BE49-F238E27FC236}">
                <a16:creationId xmlns:a16="http://schemas.microsoft.com/office/drawing/2014/main" id="{A7461961-577E-482A-8F9E-2EE91F2E371C}"/>
              </a:ext>
            </a:extLst>
          </p:cNvPr>
          <p:cNvSpPr>
            <a:spLocks noGrp="1"/>
          </p:cNvSpPr>
          <p:nvPr>
            <p:ph type="pic" sz="quarter" idx="49" hasCustomPrompt="1"/>
          </p:nvPr>
        </p:nvSpPr>
        <p:spPr>
          <a:xfrm>
            <a:off x="3657601" y="5472086"/>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43" name="Tijdelijke aanduiding voor afbeelding 16">
            <a:extLst>
              <a:ext uri="{FF2B5EF4-FFF2-40B4-BE49-F238E27FC236}">
                <a16:creationId xmlns:a16="http://schemas.microsoft.com/office/drawing/2014/main" id="{0E7FA4E2-CB25-43D6-8D77-33AB473079F7}"/>
              </a:ext>
            </a:extLst>
          </p:cNvPr>
          <p:cNvSpPr>
            <a:spLocks noGrp="1"/>
          </p:cNvSpPr>
          <p:nvPr>
            <p:ph type="pic" sz="quarter" idx="50" hasCustomPrompt="1"/>
          </p:nvPr>
        </p:nvSpPr>
        <p:spPr>
          <a:xfrm>
            <a:off x="4876801" y="5472086"/>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44" name="Tijdelijke aanduiding voor afbeelding 16">
            <a:extLst>
              <a:ext uri="{FF2B5EF4-FFF2-40B4-BE49-F238E27FC236}">
                <a16:creationId xmlns:a16="http://schemas.microsoft.com/office/drawing/2014/main" id="{15A40963-D519-4A89-BF22-E3EDD136CA45}"/>
              </a:ext>
            </a:extLst>
          </p:cNvPr>
          <p:cNvSpPr>
            <a:spLocks noGrp="1"/>
          </p:cNvSpPr>
          <p:nvPr>
            <p:ph type="pic" sz="quarter" idx="51" hasCustomPrompt="1"/>
          </p:nvPr>
        </p:nvSpPr>
        <p:spPr>
          <a:xfrm>
            <a:off x="6096001" y="5472086"/>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45" name="Tijdelijke aanduiding voor afbeelding 16">
            <a:extLst>
              <a:ext uri="{FF2B5EF4-FFF2-40B4-BE49-F238E27FC236}">
                <a16:creationId xmlns:a16="http://schemas.microsoft.com/office/drawing/2014/main" id="{2290E2E9-2933-4351-8058-D4FA4D927E60}"/>
              </a:ext>
            </a:extLst>
          </p:cNvPr>
          <p:cNvSpPr>
            <a:spLocks noGrp="1"/>
          </p:cNvSpPr>
          <p:nvPr>
            <p:ph type="pic" sz="quarter" idx="52" hasCustomPrompt="1"/>
          </p:nvPr>
        </p:nvSpPr>
        <p:spPr>
          <a:xfrm>
            <a:off x="7315201" y="5472086"/>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46" name="Tijdelijke aanduiding voor afbeelding 16">
            <a:extLst>
              <a:ext uri="{FF2B5EF4-FFF2-40B4-BE49-F238E27FC236}">
                <a16:creationId xmlns:a16="http://schemas.microsoft.com/office/drawing/2014/main" id="{077E69A8-EDF8-4A46-BEB2-B389FA09B257}"/>
              </a:ext>
            </a:extLst>
          </p:cNvPr>
          <p:cNvSpPr>
            <a:spLocks noGrp="1"/>
          </p:cNvSpPr>
          <p:nvPr>
            <p:ph type="pic" sz="quarter" idx="53" hasCustomPrompt="1"/>
          </p:nvPr>
        </p:nvSpPr>
        <p:spPr>
          <a:xfrm>
            <a:off x="8534401" y="5472086"/>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47" name="Tijdelijke aanduiding voor afbeelding 16">
            <a:extLst>
              <a:ext uri="{FF2B5EF4-FFF2-40B4-BE49-F238E27FC236}">
                <a16:creationId xmlns:a16="http://schemas.microsoft.com/office/drawing/2014/main" id="{59FDE2FC-20BB-488B-8984-879ECD16622C}"/>
              </a:ext>
            </a:extLst>
          </p:cNvPr>
          <p:cNvSpPr>
            <a:spLocks noGrp="1"/>
          </p:cNvSpPr>
          <p:nvPr>
            <p:ph type="pic" sz="quarter" idx="54" hasCustomPrompt="1"/>
          </p:nvPr>
        </p:nvSpPr>
        <p:spPr>
          <a:xfrm>
            <a:off x="9753601" y="5472086"/>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48" name="Tijdelijke aanduiding voor afbeelding 16">
            <a:extLst>
              <a:ext uri="{FF2B5EF4-FFF2-40B4-BE49-F238E27FC236}">
                <a16:creationId xmlns:a16="http://schemas.microsoft.com/office/drawing/2014/main" id="{3E5BEB09-B599-4C31-AEEB-446E463D098A}"/>
              </a:ext>
            </a:extLst>
          </p:cNvPr>
          <p:cNvSpPr>
            <a:spLocks noGrp="1"/>
          </p:cNvSpPr>
          <p:nvPr>
            <p:ph type="pic" sz="quarter" idx="55" hasCustomPrompt="1"/>
          </p:nvPr>
        </p:nvSpPr>
        <p:spPr>
          <a:xfrm>
            <a:off x="10972802" y="5472086"/>
            <a:ext cx="1219198" cy="1385914"/>
          </a:xfrm>
          <a:solidFill>
            <a:schemeClr val="bg2">
              <a:lumMod val="40000"/>
              <a:lumOff val="60000"/>
            </a:schemeClr>
          </a:solidFill>
        </p:spPr>
        <p:txBody>
          <a:bodyPr lIns="72000" tIns="0" rIns="72000" bIns="540000" anchor="ctr" anchorCtr="0"/>
          <a:lstStyle>
            <a:lvl1pPr marL="0" indent="0" algn="ctr">
              <a:buNone/>
              <a:defRPr sz="5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Tree>
    <p:extLst>
      <p:ext uri="{BB962C8B-B14F-4D97-AF65-F5344CB8AC3E}">
        <p14:creationId xmlns:p14="http://schemas.microsoft.com/office/powerpoint/2010/main" val="404493334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strips(downRight)">
                                      <p:cBhvr>
                                        <p:cTn id="7" dur="500"/>
                                        <p:tgtEl>
                                          <p:spTgt spid="20"/>
                                        </p:tgtEl>
                                      </p:cBhvr>
                                    </p:animEffect>
                                  </p:childTnLst>
                                </p:cTn>
                              </p:par>
                              <p:par>
                                <p:cTn id="8" presetID="18" presetClass="entr" presetSubtype="6" fill="hold" grpId="0" nodeType="withEffect">
                                  <p:stCondLst>
                                    <p:cond delay="1000"/>
                                  </p:stCondLst>
                                  <p:childTnLst>
                                    <p:set>
                                      <p:cBhvr>
                                        <p:cTn id="9" dur="1" fill="hold">
                                          <p:stCondLst>
                                            <p:cond delay="0"/>
                                          </p:stCondLst>
                                        </p:cTn>
                                        <p:tgtEl>
                                          <p:spTgt spid="21"/>
                                        </p:tgtEl>
                                        <p:attrNameLst>
                                          <p:attrName>style.visibility</p:attrName>
                                        </p:attrNameLst>
                                      </p:cBhvr>
                                      <p:to>
                                        <p:strVal val="visible"/>
                                      </p:to>
                                    </p:set>
                                    <p:animEffect transition="in" filter="strips(downRight)">
                                      <p:cBhvr>
                                        <p:cTn id="10" dur="500"/>
                                        <p:tgtEl>
                                          <p:spTgt spid="21"/>
                                        </p:tgtEl>
                                      </p:cBhvr>
                                    </p:animEffect>
                                  </p:childTnLst>
                                </p:cTn>
                              </p:par>
                              <p:par>
                                <p:cTn id="11" presetID="18" presetClass="entr" presetSubtype="6"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animEffect transition="in" filter="strips(downRight)">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tmplLst>
          <p:tmpl>
            <p:tnLst>
              <p:par>
                <p:cTn presetID="18" presetClass="entr" presetSubtype="6"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strips(downRight)">
                      <p:cBhvr>
                        <p:cTn dur="500"/>
                        <p:tgtEl>
                          <p:spTgt spid="20"/>
                        </p:tgtEl>
                      </p:cBhvr>
                    </p:animEffect>
                  </p:childTnLst>
                </p:cTn>
              </p:par>
            </p:tnLst>
          </p:tmpl>
        </p:tmplLst>
      </p:bldP>
      <p:bldP spid="21" grpId="0" animBg="1">
        <p:tmplLst>
          <p:tmpl>
            <p:tnLst>
              <p:par>
                <p:cTn presetID="18" presetClass="entr" presetSubtype="6" fill="hold" nodeType="withEffect">
                  <p:stCondLst>
                    <p:cond delay="1000"/>
                  </p:stCondLst>
                  <p:childTnLst>
                    <p:set>
                      <p:cBhvr>
                        <p:cTn dur="1" fill="hold">
                          <p:stCondLst>
                            <p:cond delay="0"/>
                          </p:stCondLst>
                        </p:cTn>
                        <p:tgtEl>
                          <p:spTgt spid="21"/>
                        </p:tgtEl>
                        <p:attrNameLst>
                          <p:attrName>style.visibility</p:attrName>
                        </p:attrNameLst>
                      </p:cBhvr>
                      <p:to>
                        <p:strVal val="visible"/>
                      </p:to>
                    </p:set>
                    <p:animEffect transition="in" filter="strips(downRight)">
                      <p:cBhvr>
                        <p:cTn dur="500"/>
                        <p:tgtEl>
                          <p:spTgt spid="21"/>
                        </p:tgtEl>
                      </p:cBhvr>
                    </p:animEffect>
                  </p:childTnLst>
                </p:cTn>
              </p:par>
            </p:tnLst>
          </p:tmpl>
        </p:tmplLst>
      </p:bldP>
      <p:bldP spid="22" grpId="0" animBg="1">
        <p:tmplLst>
          <p:tmpl>
            <p:tnLst>
              <p:par>
                <p:cTn presetID="18" presetClass="entr" presetSubtype="6" fill="hold" nodeType="withEffect">
                  <p:stCondLst>
                    <p:cond delay="1000"/>
                  </p:stCondLst>
                  <p:childTnLst>
                    <p:set>
                      <p:cBhvr>
                        <p:cTn dur="1" fill="hold">
                          <p:stCondLst>
                            <p:cond delay="0"/>
                          </p:stCondLst>
                        </p:cTn>
                        <p:tgtEl>
                          <p:spTgt spid="22"/>
                        </p:tgtEl>
                        <p:attrNameLst>
                          <p:attrName>style.visibility</p:attrName>
                        </p:attrNameLst>
                      </p:cBhvr>
                      <p:to>
                        <p:strVal val="visible"/>
                      </p:to>
                    </p:set>
                    <p:animEffect transition="in" filter="strips(downRight)">
                      <p:cBhvr>
                        <p:cTn dur="500"/>
                        <p:tgtEl>
                          <p:spTgt spid="2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SLIDE #3 LOCATIONS">
    <p:bg>
      <p:bgPr>
        <a:solidFill>
          <a:schemeClr val="accent6"/>
        </a:solidFill>
        <a:effectLst/>
      </p:bgPr>
    </p:bg>
    <p:spTree>
      <p:nvGrpSpPr>
        <p:cNvPr id="1" name=""/>
        <p:cNvGrpSpPr/>
        <p:nvPr/>
      </p:nvGrpSpPr>
      <p:grpSpPr>
        <a:xfrm>
          <a:off x="0" y="0"/>
          <a:ext cx="0" cy="0"/>
          <a:chOff x="0" y="0"/>
          <a:chExt cx="0" cy="0"/>
        </a:xfrm>
      </p:grpSpPr>
      <p:sp>
        <p:nvSpPr>
          <p:cNvPr id="35" name="Rechthoek 34">
            <a:extLst>
              <a:ext uri="{FF2B5EF4-FFF2-40B4-BE49-F238E27FC236}">
                <a16:creationId xmlns:a16="http://schemas.microsoft.com/office/drawing/2014/main" id="{BD1A04D3-0DAC-47E2-8F8F-3CF8AA849DB1}"/>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Tijdelijke aanduiding voor afbeelding 22">
            <a:extLst>
              <a:ext uri="{FF2B5EF4-FFF2-40B4-BE49-F238E27FC236}">
                <a16:creationId xmlns:a16="http://schemas.microsoft.com/office/drawing/2014/main" id="{72CB3082-7DED-4858-B9A9-D1E17EA0DE51}"/>
              </a:ext>
            </a:extLst>
          </p:cNvPr>
          <p:cNvSpPr>
            <a:spLocks noGrp="1"/>
          </p:cNvSpPr>
          <p:nvPr>
            <p:ph type="pic" sz="quarter" idx="13" hasCustomPrompt="1"/>
          </p:nvPr>
        </p:nvSpPr>
        <p:spPr>
          <a:xfrm>
            <a:off x="0" y="0"/>
            <a:ext cx="12192001" cy="3535434"/>
          </a:xfrm>
          <a:custGeom>
            <a:avLst/>
            <a:gdLst>
              <a:gd name="connsiteX0" fmla="*/ 0 w 4876801"/>
              <a:gd name="connsiteY0" fmla="*/ 0 h 6858000"/>
              <a:gd name="connsiteX1" fmla="*/ 4876801 w 4876801"/>
              <a:gd name="connsiteY1" fmla="*/ 0 h 6858000"/>
              <a:gd name="connsiteX2" fmla="*/ 4876801 w 4876801"/>
              <a:gd name="connsiteY2" fmla="*/ 2168034 h 6858000"/>
              <a:gd name="connsiteX3" fmla="*/ 4876801 w 4876801"/>
              <a:gd name="connsiteY3" fmla="*/ 6858000 h 6858000"/>
              <a:gd name="connsiteX4" fmla="*/ 0 w 487680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1" h="6858000">
                <a:moveTo>
                  <a:pt x="0" y="0"/>
                </a:moveTo>
                <a:lnTo>
                  <a:pt x="4876801" y="0"/>
                </a:lnTo>
                <a:lnTo>
                  <a:pt x="4876801" y="2168034"/>
                </a:lnTo>
                <a:lnTo>
                  <a:pt x="4876801" y="6858000"/>
                </a:lnTo>
                <a:lnTo>
                  <a:pt x="0" y="6858000"/>
                </a:lnTo>
                <a:close/>
              </a:path>
            </a:pathLst>
          </a:custGeom>
          <a:solidFill>
            <a:schemeClr val="bg2">
              <a:lumMod val="40000"/>
              <a:lumOff val="60000"/>
            </a:schemeClr>
          </a:solidFill>
        </p:spPr>
        <p:txBody>
          <a:bodyPr wrap="square" tIns="0" bIns="720000" anchor="ctr" anchorCtr="0">
            <a:noAutofit/>
          </a:bodyPr>
          <a:lstStyle>
            <a:lvl1pPr marL="0" indent="0" algn="ctr">
              <a:buNone/>
              <a:defRPr sz="11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7" name="Rechthoek: afgeronde hoeken 6">
            <a:extLst>
              <a:ext uri="{FF2B5EF4-FFF2-40B4-BE49-F238E27FC236}">
                <a16:creationId xmlns:a16="http://schemas.microsoft.com/office/drawing/2014/main" id="{7D3AA19E-3DC8-4556-BC42-05B65FEB6237}"/>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all" spc="0" normalizeH="0" baseline="0" noProof="0" dirty="0">
                <a:ln>
                  <a:noFill/>
                </a:ln>
                <a:solidFill>
                  <a:srgbClr val="9E7A3A"/>
                </a:solidFill>
                <a:effectLst/>
                <a:uLnTx/>
                <a:uFillTx/>
                <a:latin typeface="Calibri" panose="020F0502020204030204"/>
                <a:ea typeface="+mn-ea"/>
                <a:cs typeface="+mn-cs"/>
              </a:rPr>
              <a:t>CLOSING SLIDE #3 LOCATIONS</a:t>
            </a:r>
          </a:p>
        </p:txBody>
      </p:sp>
      <p:grpSp>
        <p:nvGrpSpPr>
          <p:cNvPr id="44" name="GRID" hidden="1">
            <a:extLst>
              <a:ext uri="{FF2B5EF4-FFF2-40B4-BE49-F238E27FC236}">
                <a16:creationId xmlns:a16="http://schemas.microsoft.com/office/drawing/2014/main" id="{673EFF33-E04D-405A-B37B-14E7EB8B0A1A}"/>
              </a:ext>
            </a:extLst>
          </p:cNvPr>
          <p:cNvGrpSpPr/>
          <p:nvPr userDrawn="1"/>
        </p:nvGrpSpPr>
        <p:grpSpPr>
          <a:xfrm>
            <a:off x="0" y="0"/>
            <a:ext cx="12192000" cy="6858000"/>
            <a:chOff x="0" y="0"/>
            <a:chExt cx="12192000" cy="6858000"/>
          </a:xfrm>
        </p:grpSpPr>
        <p:sp>
          <p:nvSpPr>
            <p:cNvPr id="45" name="Rechthoek 44">
              <a:extLst>
                <a:ext uri="{FF2B5EF4-FFF2-40B4-BE49-F238E27FC236}">
                  <a16:creationId xmlns:a16="http://schemas.microsoft.com/office/drawing/2014/main" id="{DF70E275-2AD9-4B3A-A19C-80A7510690B5}"/>
                </a:ext>
              </a:extLst>
            </p:cNvPr>
            <p:cNvSpPr/>
            <p:nvPr userDrawn="1"/>
          </p:nvSpPr>
          <p:spPr>
            <a:xfrm>
              <a:off x="0" y="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hthoek 45">
              <a:extLst>
                <a:ext uri="{FF2B5EF4-FFF2-40B4-BE49-F238E27FC236}">
                  <a16:creationId xmlns:a16="http://schemas.microsoft.com/office/drawing/2014/main" id="{9D0009E9-7152-467E-B3D2-A1157F237A36}"/>
                </a:ext>
              </a:extLst>
            </p:cNvPr>
            <p:cNvSpPr/>
            <p:nvPr userDrawn="1"/>
          </p:nvSpPr>
          <p:spPr>
            <a:xfrm>
              <a:off x="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Rechthoek 46">
              <a:extLst>
                <a:ext uri="{FF2B5EF4-FFF2-40B4-BE49-F238E27FC236}">
                  <a16:creationId xmlns:a16="http://schemas.microsoft.com/office/drawing/2014/main" id="{E312AA34-FF51-4EA4-BFA3-B1AFCEB3F26C}"/>
                </a:ext>
              </a:extLst>
            </p:cNvPr>
            <p:cNvSpPr/>
            <p:nvPr userDrawn="1"/>
          </p:nvSpPr>
          <p:spPr>
            <a:xfrm>
              <a:off x="1147200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Rechthoek 47">
              <a:extLst>
                <a:ext uri="{FF2B5EF4-FFF2-40B4-BE49-F238E27FC236}">
                  <a16:creationId xmlns:a16="http://schemas.microsoft.com/office/drawing/2014/main" id="{C05EBA04-7C35-48F3-8725-15E5FDE4B2C8}"/>
                </a:ext>
              </a:extLst>
            </p:cNvPr>
            <p:cNvSpPr/>
            <p:nvPr userDrawn="1"/>
          </p:nvSpPr>
          <p:spPr>
            <a:xfrm>
              <a:off x="0" y="649800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Rechthoek 48">
              <a:extLst>
                <a:ext uri="{FF2B5EF4-FFF2-40B4-BE49-F238E27FC236}">
                  <a16:creationId xmlns:a16="http://schemas.microsoft.com/office/drawing/2014/main" id="{472C68DA-F640-4A0E-BA86-B8D317E13318}"/>
                </a:ext>
              </a:extLst>
            </p:cNvPr>
            <p:cNvSpPr/>
            <p:nvPr userDrawn="1"/>
          </p:nvSpPr>
          <p:spPr>
            <a:xfrm>
              <a:off x="0" y="570874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echthoek 49">
              <a:extLst>
                <a:ext uri="{FF2B5EF4-FFF2-40B4-BE49-F238E27FC236}">
                  <a16:creationId xmlns:a16="http://schemas.microsoft.com/office/drawing/2014/main" id="{6E4CCD80-E4A9-4171-84A5-F8C108DF02DB}"/>
                </a:ext>
              </a:extLst>
            </p:cNvPr>
            <p:cNvSpPr/>
            <p:nvPr userDrawn="1"/>
          </p:nvSpPr>
          <p:spPr>
            <a:xfrm>
              <a:off x="0" y="619461"/>
              <a:ext cx="12192000" cy="18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Rechthoek 50">
              <a:extLst>
                <a:ext uri="{FF2B5EF4-FFF2-40B4-BE49-F238E27FC236}">
                  <a16:creationId xmlns:a16="http://schemas.microsoft.com/office/drawing/2014/main" id="{A9C0DB22-9F9A-4EC4-A00C-573FAF78BE30}"/>
                </a:ext>
              </a:extLst>
            </p:cNvPr>
            <p:cNvSpPr/>
            <p:nvPr userDrawn="1"/>
          </p:nvSpPr>
          <p:spPr>
            <a:xfrm>
              <a:off x="0" y="794052"/>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4" name="INSTRUCTION">
            <a:extLst>
              <a:ext uri="{FF2B5EF4-FFF2-40B4-BE49-F238E27FC236}">
                <a16:creationId xmlns:a16="http://schemas.microsoft.com/office/drawing/2014/main" id="{39299DB2-D843-48D3-8EC2-B03B11A461B6}"/>
              </a:ext>
            </a:extLst>
          </p:cNvPr>
          <p:cNvGrpSpPr/>
          <p:nvPr userDrawn="1"/>
        </p:nvGrpSpPr>
        <p:grpSpPr>
          <a:xfrm>
            <a:off x="-3786165" y="-1"/>
            <a:ext cx="3693386" cy="6640349"/>
            <a:chOff x="-3786165" y="-1"/>
            <a:chExt cx="3693386" cy="6640349"/>
          </a:xfrm>
        </p:grpSpPr>
        <p:sp>
          <p:nvSpPr>
            <p:cNvPr id="105" name="Rechthoek 104">
              <a:extLst>
                <a:ext uri="{FF2B5EF4-FFF2-40B4-BE49-F238E27FC236}">
                  <a16:creationId xmlns:a16="http://schemas.microsoft.com/office/drawing/2014/main" id="{EC19AE27-E840-4D38-A682-8537F7C3EF53}"/>
                </a:ext>
              </a:extLst>
            </p:cNvPr>
            <p:cNvSpPr/>
            <p:nvPr userDrawn="1"/>
          </p:nvSpPr>
          <p:spPr>
            <a:xfrm>
              <a:off x="-3786165" y="-1"/>
              <a:ext cx="3593091" cy="5991727"/>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Insert/edit an image</a:t>
              </a:r>
            </a:p>
          </p:txBody>
        </p:sp>
        <p:sp>
          <p:nvSpPr>
            <p:cNvPr id="106" name="Ovaal 105">
              <a:extLst>
                <a:ext uri="{FF2B5EF4-FFF2-40B4-BE49-F238E27FC236}">
                  <a16:creationId xmlns:a16="http://schemas.microsoft.com/office/drawing/2014/main" id="{B58A8E91-CB78-4F96-8259-D17A328A8CB4}"/>
                </a:ext>
              </a:extLst>
            </p:cNvPr>
            <p:cNvSpPr/>
            <p:nvPr userDrawn="1"/>
          </p:nvSpPr>
          <p:spPr>
            <a:xfrm>
              <a:off x="-3603587" y="465324"/>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1</a:t>
              </a:r>
            </a:p>
          </p:txBody>
        </p:sp>
        <p:sp>
          <p:nvSpPr>
            <p:cNvPr id="107" name="Rechthoek 106">
              <a:extLst>
                <a:ext uri="{FF2B5EF4-FFF2-40B4-BE49-F238E27FC236}">
                  <a16:creationId xmlns:a16="http://schemas.microsoft.com/office/drawing/2014/main" id="{C444FD56-579C-4BA7-A2C0-1898EFA88D04}"/>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108" name="Ovaal 107">
              <a:extLst>
                <a:ext uri="{FF2B5EF4-FFF2-40B4-BE49-F238E27FC236}">
                  <a16:creationId xmlns:a16="http://schemas.microsoft.com/office/drawing/2014/main" id="{B53AD32E-BB3B-402C-AA23-28B9441B7703}"/>
                </a:ext>
              </a:extLst>
            </p:cNvPr>
            <p:cNvSpPr/>
            <p:nvPr userDrawn="1"/>
          </p:nvSpPr>
          <p:spPr>
            <a:xfrm>
              <a:off x="-3603587" y="2633935"/>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109" name="Rechthoek 108">
              <a:extLst>
                <a:ext uri="{FF2B5EF4-FFF2-40B4-BE49-F238E27FC236}">
                  <a16:creationId xmlns:a16="http://schemas.microsoft.com/office/drawing/2014/main" id="{199CC5BE-B49A-4331-B997-D484FFA720A1}"/>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110" name="Ovaal 109">
              <a:extLst>
                <a:ext uri="{FF2B5EF4-FFF2-40B4-BE49-F238E27FC236}">
                  <a16:creationId xmlns:a16="http://schemas.microsoft.com/office/drawing/2014/main" id="{C633DDED-195B-42FC-937C-0DF6100FBAD6}"/>
                </a:ext>
              </a:extLst>
            </p:cNvPr>
            <p:cNvSpPr/>
            <p:nvPr userDrawn="1"/>
          </p:nvSpPr>
          <p:spPr>
            <a:xfrm>
              <a:off x="-3603587" y="4226365"/>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4</a:t>
              </a:r>
            </a:p>
          </p:txBody>
        </p:sp>
        <p:sp>
          <p:nvSpPr>
            <p:cNvPr id="111" name="Rechthoek 110">
              <a:extLst>
                <a:ext uri="{FF2B5EF4-FFF2-40B4-BE49-F238E27FC236}">
                  <a16:creationId xmlns:a16="http://schemas.microsoft.com/office/drawing/2014/main" id="{86C310F0-7E70-4B86-99BF-EBC80B6930A0}"/>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spheres and scale the image frame with the brackets.</a:t>
              </a:r>
            </a:p>
          </p:txBody>
        </p:sp>
        <p:sp>
          <p:nvSpPr>
            <p:cNvPr id="112" name="Rechthoek 111">
              <a:extLst>
                <a:ext uri="{FF2B5EF4-FFF2-40B4-BE49-F238E27FC236}">
                  <a16:creationId xmlns:a16="http://schemas.microsoft.com/office/drawing/2014/main" id="{7D541A4B-672F-4413-B9A8-AD406B8F24DB}"/>
                </a:ext>
              </a:extLst>
            </p:cNvPr>
            <p:cNvSpPr/>
            <p:nvPr userDrawn="1"/>
          </p:nvSpPr>
          <p:spPr>
            <a:xfrm>
              <a:off x="-3316836" y="3200265"/>
              <a:ext cx="1239216" cy="719917"/>
            </a:xfrm>
            <a:prstGeom prst="rect">
              <a:avLst/>
            </a:prstGeom>
            <a:pattFill prst="wdUpDiag">
              <a:fgClr>
                <a:srgbClr val="E0E0E0"/>
              </a:fgClr>
              <a:bgClr>
                <a:srgbClr val="ECECEC"/>
              </a:bgClr>
            </a:pattFill>
            <a:ln w="12700" cap="flat" cmpd="sng" algn="ctr">
              <a:solidFill>
                <a:srgbClr val="D3D3D3"/>
              </a:solidFill>
              <a:prstDash val="solid"/>
              <a:miter lim="800000"/>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1"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113" name="Groep 112">
              <a:extLst>
                <a:ext uri="{FF2B5EF4-FFF2-40B4-BE49-F238E27FC236}">
                  <a16:creationId xmlns:a16="http://schemas.microsoft.com/office/drawing/2014/main" id="{E047C8F0-B244-4C9E-BFCE-6A2F96A08714}"/>
                </a:ext>
              </a:extLst>
            </p:cNvPr>
            <p:cNvGrpSpPr/>
            <p:nvPr userDrawn="1"/>
          </p:nvGrpSpPr>
          <p:grpSpPr>
            <a:xfrm>
              <a:off x="-2485819" y="3479783"/>
              <a:ext cx="1222990" cy="563933"/>
              <a:chOff x="-2485819" y="3399207"/>
              <a:chExt cx="1222990" cy="563933"/>
            </a:xfrm>
          </p:grpSpPr>
          <p:sp>
            <p:nvSpPr>
              <p:cNvPr id="152" name="Rechthoek 151">
                <a:extLst>
                  <a:ext uri="{FF2B5EF4-FFF2-40B4-BE49-F238E27FC236}">
                    <a16:creationId xmlns:a16="http://schemas.microsoft.com/office/drawing/2014/main" id="{1C600608-9393-4939-8CBA-7F232D52EF5B}"/>
                  </a:ext>
                </a:extLst>
              </p:cNvPr>
              <p:cNvSpPr/>
              <p:nvPr userDrawn="1"/>
            </p:nvSpPr>
            <p:spPr>
              <a:xfrm>
                <a:off x="-2485819" y="3399207"/>
                <a:ext cx="1176476" cy="504851"/>
              </a:xfrm>
              <a:prstGeom prst="rect">
                <a:avLst/>
              </a:prstGeom>
              <a:solidFill>
                <a:sysClr val="window" lastClr="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53" name="Rechthoek 152">
                <a:extLst>
                  <a:ext uri="{FF2B5EF4-FFF2-40B4-BE49-F238E27FC236}">
                    <a16:creationId xmlns:a16="http://schemas.microsoft.com/office/drawing/2014/main" id="{A8C8EC57-6C9B-4B46-845A-0F74932772CE}"/>
                  </a:ext>
                </a:extLst>
              </p:cNvPr>
              <p:cNvSpPr/>
              <p:nvPr userDrawn="1"/>
            </p:nvSpPr>
            <p:spPr>
              <a:xfrm>
                <a:off x="-2479584" y="3652838"/>
                <a:ext cx="1164007" cy="246701"/>
              </a:xfrm>
              <a:prstGeom prst="rect">
                <a:avLst/>
              </a:prstGeom>
              <a:solidFill>
                <a:srgbClr val="FCE4DC"/>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154" name="Groep 153">
                <a:extLst>
                  <a:ext uri="{FF2B5EF4-FFF2-40B4-BE49-F238E27FC236}">
                    <a16:creationId xmlns:a16="http://schemas.microsoft.com/office/drawing/2014/main" id="{D74FE001-FA35-42DE-B653-436A9E9B0583}"/>
                  </a:ext>
                </a:extLst>
              </p:cNvPr>
              <p:cNvGrpSpPr/>
              <p:nvPr userDrawn="1"/>
            </p:nvGrpSpPr>
            <p:grpSpPr>
              <a:xfrm>
                <a:off x="-2403869" y="3460544"/>
                <a:ext cx="155951" cy="131922"/>
                <a:chOff x="12968836" y="3354170"/>
                <a:chExt cx="404806" cy="342433"/>
              </a:xfrm>
            </p:grpSpPr>
            <p:sp>
              <p:nvSpPr>
                <p:cNvPr id="167" name="Rechthoek: afgeronde hoeken 166">
                  <a:extLst>
                    <a:ext uri="{FF2B5EF4-FFF2-40B4-BE49-F238E27FC236}">
                      <a16:creationId xmlns:a16="http://schemas.microsoft.com/office/drawing/2014/main" id="{68CE1FE1-B01D-4DCB-9911-1F3DAAA9DFEF}"/>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68" name="Rechthoek 167">
                  <a:extLst>
                    <a:ext uri="{FF2B5EF4-FFF2-40B4-BE49-F238E27FC236}">
                      <a16:creationId xmlns:a16="http://schemas.microsoft.com/office/drawing/2014/main" id="{1F4B3210-E55A-460E-B29D-843809C1C11C}"/>
                    </a:ext>
                  </a:extLst>
                </p:cNvPr>
                <p:cNvSpPr/>
                <p:nvPr userDrawn="1"/>
              </p:nvSpPr>
              <p:spPr>
                <a:xfrm>
                  <a:off x="13025180" y="3401181"/>
                  <a:ext cx="305213" cy="41563"/>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69" name="Rechthoek 168">
                  <a:extLst>
                    <a:ext uri="{FF2B5EF4-FFF2-40B4-BE49-F238E27FC236}">
                      <a16:creationId xmlns:a16="http://schemas.microsoft.com/office/drawing/2014/main" id="{80409DA9-FC70-4630-B49A-019551F2FDA6}"/>
                    </a:ext>
                  </a:extLst>
                </p:cNvPr>
                <p:cNvSpPr/>
                <p:nvPr userDrawn="1"/>
              </p:nvSpPr>
              <p:spPr>
                <a:xfrm>
                  <a:off x="13025181" y="3471575"/>
                  <a:ext cx="118778" cy="181691"/>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70" name="Rechthoek 169">
                  <a:extLst>
                    <a:ext uri="{FF2B5EF4-FFF2-40B4-BE49-F238E27FC236}">
                      <a16:creationId xmlns:a16="http://schemas.microsoft.com/office/drawing/2014/main" id="{431EAA22-7BAA-4A1D-8B75-5F09A126CFA1}"/>
                    </a:ext>
                  </a:extLst>
                </p:cNvPr>
                <p:cNvSpPr/>
                <p:nvPr userDrawn="1"/>
              </p:nvSpPr>
              <p:spPr>
                <a:xfrm>
                  <a:off x="13180812" y="3481982"/>
                  <a:ext cx="13527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71" name="Rechthoek 170">
                  <a:extLst>
                    <a:ext uri="{FF2B5EF4-FFF2-40B4-BE49-F238E27FC236}">
                      <a16:creationId xmlns:a16="http://schemas.microsoft.com/office/drawing/2014/main" id="{4CBE19B0-B781-4999-B88B-CCA1630FE68E}"/>
                    </a:ext>
                  </a:extLst>
                </p:cNvPr>
                <p:cNvSpPr/>
                <p:nvPr userDrawn="1"/>
              </p:nvSpPr>
              <p:spPr>
                <a:xfrm>
                  <a:off x="13180812" y="3554800"/>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72" name="Rechthoek 171">
                  <a:extLst>
                    <a:ext uri="{FF2B5EF4-FFF2-40B4-BE49-F238E27FC236}">
                      <a16:creationId xmlns:a16="http://schemas.microsoft.com/office/drawing/2014/main" id="{7B7B510F-F9CF-40D6-91B1-3640F8156FCC}"/>
                    </a:ext>
                  </a:extLst>
                </p:cNvPr>
                <p:cNvSpPr/>
                <p:nvPr userDrawn="1"/>
              </p:nvSpPr>
              <p:spPr>
                <a:xfrm>
                  <a:off x="13180812" y="3627618"/>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55" name="Groep 154">
                <a:extLst>
                  <a:ext uri="{FF2B5EF4-FFF2-40B4-BE49-F238E27FC236}">
                    <a16:creationId xmlns:a16="http://schemas.microsoft.com/office/drawing/2014/main" id="{63D99B10-24A3-4D02-8B19-48866E876520}"/>
                  </a:ext>
                </a:extLst>
              </p:cNvPr>
              <p:cNvGrpSpPr/>
              <p:nvPr userDrawn="1"/>
            </p:nvGrpSpPr>
            <p:grpSpPr>
              <a:xfrm>
                <a:off x="-2423424" y="3690208"/>
                <a:ext cx="166739" cy="218963"/>
                <a:chOff x="12940828" y="3950597"/>
                <a:chExt cx="432813" cy="568367"/>
              </a:xfrm>
            </p:grpSpPr>
            <p:grpSp>
              <p:nvGrpSpPr>
                <p:cNvPr id="159" name="Groep 158">
                  <a:extLst>
                    <a:ext uri="{FF2B5EF4-FFF2-40B4-BE49-F238E27FC236}">
                      <a16:creationId xmlns:a16="http://schemas.microsoft.com/office/drawing/2014/main" id="{F7D5CB41-7463-47A9-84AC-D51724A15610}"/>
                    </a:ext>
                  </a:extLst>
                </p:cNvPr>
                <p:cNvGrpSpPr/>
                <p:nvPr userDrawn="1"/>
              </p:nvGrpSpPr>
              <p:grpSpPr>
                <a:xfrm>
                  <a:off x="13000382" y="4006891"/>
                  <a:ext cx="373259" cy="315747"/>
                  <a:chOff x="12968836" y="3354170"/>
                  <a:chExt cx="404806" cy="342433"/>
                </a:xfrm>
              </p:grpSpPr>
              <p:sp>
                <p:nvSpPr>
                  <p:cNvPr id="161" name="Rechthoek: afgeronde hoeken 160">
                    <a:extLst>
                      <a:ext uri="{FF2B5EF4-FFF2-40B4-BE49-F238E27FC236}">
                        <a16:creationId xmlns:a16="http://schemas.microsoft.com/office/drawing/2014/main" id="{85AB1421-C0CD-4EB3-BC4F-F728BFD5618B}"/>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62" name="Rechthoek 161">
                    <a:extLst>
                      <a:ext uri="{FF2B5EF4-FFF2-40B4-BE49-F238E27FC236}">
                        <a16:creationId xmlns:a16="http://schemas.microsoft.com/office/drawing/2014/main" id="{D59AB8B9-6120-4304-B006-1582CA49BE11}"/>
                      </a:ext>
                    </a:extLst>
                  </p:cNvPr>
                  <p:cNvSpPr/>
                  <p:nvPr userDrawn="1"/>
                </p:nvSpPr>
                <p:spPr>
                  <a:xfrm>
                    <a:off x="13025180" y="3401181"/>
                    <a:ext cx="305213" cy="41563"/>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63" name="Rechthoek 162">
                    <a:extLst>
                      <a:ext uri="{FF2B5EF4-FFF2-40B4-BE49-F238E27FC236}">
                        <a16:creationId xmlns:a16="http://schemas.microsoft.com/office/drawing/2014/main" id="{563D5E9A-25D3-4900-903E-7560267BC674}"/>
                      </a:ext>
                    </a:extLst>
                  </p:cNvPr>
                  <p:cNvSpPr/>
                  <p:nvPr userDrawn="1"/>
                </p:nvSpPr>
                <p:spPr>
                  <a:xfrm>
                    <a:off x="13025181" y="3471575"/>
                    <a:ext cx="118778" cy="181691"/>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64" name="Rechthoek 163">
                    <a:extLst>
                      <a:ext uri="{FF2B5EF4-FFF2-40B4-BE49-F238E27FC236}">
                        <a16:creationId xmlns:a16="http://schemas.microsoft.com/office/drawing/2014/main" id="{21ABA45F-BF5E-4BD9-831D-1EEF1C916482}"/>
                      </a:ext>
                    </a:extLst>
                  </p:cNvPr>
                  <p:cNvSpPr/>
                  <p:nvPr userDrawn="1"/>
                </p:nvSpPr>
                <p:spPr>
                  <a:xfrm>
                    <a:off x="13180812" y="3481982"/>
                    <a:ext cx="13527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65" name="Rechthoek 164">
                    <a:extLst>
                      <a:ext uri="{FF2B5EF4-FFF2-40B4-BE49-F238E27FC236}">
                        <a16:creationId xmlns:a16="http://schemas.microsoft.com/office/drawing/2014/main" id="{2A41922A-4963-4F5D-9C91-BB18AC9F59E5}"/>
                      </a:ext>
                    </a:extLst>
                  </p:cNvPr>
                  <p:cNvSpPr/>
                  <p:nvPr userDrawn="1"/>
                </p:nvSpPr>
                <p:spPr>
                  <a:xfrm>
                    <a:off x="13180812" y="3554800"/>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66" name="Rechthoek 165">
                    <a:extLst>
                      <a:ext uri="{FF2B5EF4-FFF2-40B4-BE49-F238E27FC236}">
                        <a16:creationId xmlns:a16="http://schemas.microsoft.com/office/drawing/2014/main" id="{6087E4BC-4E0F-4EC0-9731-0BFA51711247}"/>
                      </a:ext>
                    </a:extLst>
                  </p:cNvPr>
                  <p:cNvSpPr/>
                  <p:nvPr userDrawn="1"/>
                </p:nvSpPr>
                <p:spPr>
                  <a:xfrm>
                    <a:off x="13180812" y="3627618"/>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60" name="Boog 159">
                  <a:extLst>
                    <a:ext uri="{FF2B5EF4-FFF2-40B4-BE49-F238E27FC236}">
                      <a16:creationId xmlns:a16="http://schemas.microsoft.com/office/drawing/2014/main" id="{2B22254C-8146-4B41-84BD-80E283631D69}"/>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56" name="Tekstvak 155">
                <a:extLst>
                  <a:ext uri="{FF2B5EF4-FFF2-40B4-BE49-F238E27FC236}">
                    <a16:creationId xmlns:a16="http://schemas.microsoft.com/office/drawing/2014/main" id="{1BF1CA2B-642E-4E50-BF17-A621267C1800}"/>
                  </a:ext>
                </a:extLst>
              </p:cNvPr>
              <p:cNvSpPr txBox="1"/>
              <p:nvPr userDrawn="1"/>
            </p:nvSpPr>
            <p:spPr>
              <a:xfrm>
                <a:off x="-2245455" y="3460544"/>
                <a:ext cx="896116" cy="134709"/>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Layout</a:t>
                </a:r>
              </a:p>
            </p:txBody>
          </p:sp>
          <p:sp>
            <p:nvSpPr>
              <p:cNvPr id="157" name="Tekstvak 156">
                <a:extLst>
                  <a:ext uri="{FF2B5EF4-FFF2-40B4-BE49-F238E27FC236}">
                    <a16:creationId xmlns:a16="http://schemas.microsoft.com/office/drawing/2014/main" id="{4C29738E-6D98-4524-BEF1-07C469E6A740}"/>
                  </a:ext>
                </a:extLst>
              </p:cNvPr>
              <p:cNvSpPr txBox="1"/>
              <p:nvPr userDrawn="1"/>
            </p:nvSpPr>
            <p:spPr>
              <a:xfrm>
                <a:off x="-2258884" y="3712980"/>
                <a:ext cx="909545" cy="126416"/>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Reset slide</a:t>
                </a:r>
              </a:p>
            </p:txBody>
          </p:sp>
          <p:sp>
            <p:nvSpPr>
              <p:cNvPr id="158" name="Vrije vorm: vorm 157">
                <a:extLst>
                  <a:ext uri="{FF2B5EF4-FFF2-40B4-BE49-F238E27FC236}">
                    <a16:creationId xmlns:a16="http://schemas.microsoft.com/office/drawing/2014/main" id="{A6AC8035-1FC9-48C5-A179-A0D7172904AA}"/>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ysClr val="window" lastClr="FFFFFF"/>
              </a:solidFill>
              <a:ln w="12700" cap="flat" cmpd="sng" algn="ctr">
                <a:solidFill>
                  <a:srgbClr val="000000"/>
                </a:solid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grpSp>
        <p:grpSp>
          <p:nvGrpSpPr>
            <p:cNvPr id="114" name="Groep 113">
              <a:extLst>
                <a:ext uri="{FF2B5EF4-FFF2-40B4-BE49-F238E27FC236}">
                  <a16:creationId xmlns:a16="http://schemas.microsoft.com/office/drawing/2014/main" id="{12B01B95-C76E-4DD3-A96A-C218A88A05F8}"/>
                </a:ext>
              </a:extLst>
            </p:cNvPr>
            <p:cNvGrpSpPr/>
            <p:nvPr userDrawn="1"/>
          </p:nvGrpSpPr>
          <p:grpSpPr>
            <a:xfrm>
              <a:off x="-3786165" y="5680652"/>
              <a:ext cx="3693386" cy="959696"/>
              <a:chOff x="-3786437" y="6163468"/>
              <a:chExt cx="3693386" cy="959696"/>
            </a:xfrm>
          </p:grpSpPr>
          <p:sp>
            <p:nvSpPr>
              <p:cNvPr id="142" name="Rechthoek 141">
                <a:extLst>
                  <a:ext uri="{FF2B5EF4-FFF2-40B4-BE49-F238E27FC236}">
                    <a16:creationId xmlns:a16="http://schemas.microsoft.com/office/drawing/2014/main" id="{4973A01F-CED2-486D-A871-7B67CDFB0DEC}"/>
                  </a:ext>
                </a:extLst>
              </p:cNvPr>
              <p:cNvSpPr/>
              <p:nvPr userDrawn="1"/>
            </p:nvSpPr>
            <p:spPr>
              <a:xfrm>
                <a:off x="-3786437" y="6295164"/>
                <a:ext cx="3593637" cy="828000"/>
              </a:xfrm>
              <a:prstGeom prst="rect">
                <a:avLst/>
              </a:prstGeom>
              <a:solidFill>
                <a:srgbClr val="ECECEC"/>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Want to know more?</a:t>
                </a:r>
                <a:b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Go to the tab</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 'SLIDEBUILDER’ </a:t>
                </a: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and click</a:t>
                </a:r>
                <a:b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on the button </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 Inspiration'</a:t>
                </a:r>
              </a:p>
            </p:txBody>
          </p:sp>
          <p:grpSp>
            <p:nvGrpSpPr>
              <p:cNvPr id="143" name="ICOON_info">
                <a:extLst>
                  <a:ext uri="{FF2B5EF4-FFF2-40B4-BE49-F238E27FC236}">
                    <a16:creationId xmlns:a16="http://schemas.microsoft.com/office/drawing/2014/main" id="{7208CB89-70E3-474A-83C9-2C7F1DE5DB95}"/>
                  </a:ext>
                </a:extLst>
              </p:cNvPr>
              <p:cNvGrpSpPr/>
              <p:nvPr userDrawn="1"/>
            </p:nvGrpSpPr>
            <p:grpSpPr>
              <a:xfrm>
                <a:off x="-376736" y="6163468"/>
                <a:ext cx="283685" cy="283685"/>
                <a:chOff x="-510741" y="5913713"/>
                <a:chExt cx="267555" cy="267555"/>
              </a:xfrm>
            </p:grpSpPr>
            <p:sp>
              <p:nvSpPr>
                <p:cNvPr id="150" name="Ovaal 149">
                  <a:extLst>
                    <a:ext uri="{FF2B5EF4-FFF2-40B4-BE49-F238E27FC236}">
                      <a16:creationId xmlns:a16="http://schemas.microsoft.com/office/drawing/2014/main" id="{31BD73EA-8CD1-44B2-9F10-AE4851BF3980}"/>
                    </a:ext>
                  </a:extLst>
                </p:cNvPr>
                <p:cNvSpPr/>
                <p:nvPr userDrawn="1"/>
              </p:nvSpPr>
              <p:spPr>
                <a:xfrm>
                  <a:off x="-491853" y="5932072"/>
                  <a:ext cx="230835" cy="230835"/>
                </a:xfrm>
                <a:prstGeom prst="ellips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51" name="Graphic 163" descr="Informatie">
                  <a:extLst>
                    <a:ext uri="{FF2B5EF4-FFF2-40B4-BE49-F238E27FC236}">
                      <a16:creationId xmlns:a16="http://schemas.microsoft.com/office/drawing/2014/main" id="{957A689E-0407-4239-B820-6F486D281B7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44" name="Groep 143">
                <a:extLst>
                  <a:ext uri="{FF2B5EF4-FFF2-40B4-BE49-F238E27FC236}">
                    <a16:creationId xmlns:a16="http://schemas.microsoft.com/office/drawing/2014/main" id="{02374287-E69B-4C73-B13B-A794EBF4E004}"/>
                  </a:ext>
                </a:extLst>
              </p:cNvPr>
              <p:cNvGrpSpPr/>
              <p:nvPr userDrawn="1"/>
            </p:nvGrpSpPr>
            <p:grpSpPr>
              <a:xfrm>
                <a:off x="-938434" y="6420818"/>
                <a:ext cx="627798" cy="576693"/>
                <a:chOff x="-938434" y="4570310"/>
                <a:chExt cx="627798" cy="576693"/>
              </a:xfrm>
            </p:grpSpPr>
            <p:grpSp>
              <p:nvGrpSpPr>
                <p:cNvPr id="145" name="Inspireren">
                  <a:extLst>
                    <a:ext uri="{FF2B5EF4-FFF2-40B4-BE49-F238E27FC236}">
                      <a16:creationId xmlns:a16="http://schemas.microsoft.com/office/drawing/2014/main" id="{BC450B05-9142-453B-B02E-5FB7725A6BCA}"/>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7" name="Freeform 12">
                    <a:extLst>
                      <a:ext uri="{FF2B5EF4-FFF2-40B4-BE49-F238E27FC236}">
                        <a16:creationId xmlns:a16="http://schemas.microsoft.com/office/drawing/2014/main" id="{5DF387F7-AC5E-414A-ABF4-5CAA3DF91A03}"/>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48" name="Freeform 13">
                    <a:extLst>
                      <a:ext uri="{FF2B5EF4-FFF2-40B4-BE49-F238E27FC236}">
                        <a16:creationId xmlns:a16="http://schemas.microsoft.com/office/drawing/2014/main" id="{E536B411-F934-44A6-BD06-1587AC5BA3D9}"/>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49" name="Freeform 14">
                    <a:extLst>
                      <a:ext uri="{FF2B5EF4-FFF2-40B4-BE49-F238E27FC236}">
                        <a16:creationId xmlns:a16="http://schemas.microsoft.com/office/drawing/2014/main" id="{97C0C389-B93A-49BE-B27E-EF8C096FCEDA}"/>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sp>
              <p:nvSpPr>
                <p:cNvPr id="146" name="Tekstvak 145">
                  <a:extLst>
                    <a:ext uri="{FF2B5EF4-FFF2-40B4-BE49-F238E27FC236}">
                      <a16:creationId xmlns:a16="http://schemas.microsoft.com/office/drawing/2014/main" id="{F2475073-B27E-48FD-8FFB-B04DD0B6D177}"/>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a:t>
                  </a:r>
                  <a:b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Inspiration</a:t>
                  </a:r>
                </a:p>
              </p:txBody>
            </p:sp>
          </p:grpSp>
        </p:grpSp>
        <p:grpSp>
          <p:nvGrpSpPr>
            <p:cNvPr id="115" name="Groep 114">
              <a:extLst>
                <a:ext uri="{FF2B5EF4-FFF2-40B4-BE49-F238E27FC236}">
                  <a16:creationId xmlns:a16="http://schemas.microsoft.com/office/drawing/2014/main" id="{9142C098-71CD-48AB-AFCE-C39B9D5D5FC6}"/>
                </a:ext>
              </a:extLst>
            </p:cNvPr>
            <p:cNvGrpSpPr/>
            <p:nvPr userDrawn="1"/>
          </p:nvGrpSpPr>
          <p:grpSpPr>
            <a:xfrm>
              <a:off x="-3426806" y="5129582"/>
              <a:ext cx="514284" cy="506545"/>
              <a:chOff x="12617641" y="3403239"/>
              <a:chExt cx="752963" cy="741634"/>
            </a:xfrm>
          </p:grpSpPr>
          <p:grpSp>
            <p:nvGrpSpPr>
              <p:cNvPr id="126" name="Groep 125">
                <a:extLst>
                  <a:ext uri="{FF2B5EF4-FFF2-40B4-BE49-F238E27FC236}">
                    <a16:creationId xmlns:a16="http://schemas.microsoft.com/office/drawing/2014/main" id="{C8927771-7937-41E6-882E-4F92E9EBD7CF}"/>
                  </a:ext>
                </a:extLst>
              </p:cNvPr>
              <p:cNvGrpSpPr/>
              <p:nvPr userDrawn="1"/>
            </p:nvGrpSpPr>
            <p:grpSpPr>
              <a:xfrm>
                <a:off x="12771530" y="3403239"/>
                <a:ext cx="467176" cy="448491"/>
                <a:chOff x="12782157" y="3403239"/>
                <a:chExt cx="467176" cy="448491"/>
              </a:xfrm>
            </p:grpSpPr>
            <p:grpSp>
              <p:nvGrpSpPr>
                <p:cNvPr id="129" name="Groep 128">
                  <a:extLst>
                    <a:ext uri="{FF2B5EF4-FFF2-40B4-BE49-F238E27FC236}">
                      <a16:creationId xmlns:a16="http://schemas.microsoft.com/office/drawing/2014/main" id="{7430DA3D-2209-47F6-B360-4B485CC12229}"/>
                    </a:ext>
                  </a:extLst>
                </p:cNvPr>
                <p:cNvGrpSpPr/>
                <p:nvPr userDrawn="1"/>
              </p:nvGrpSpPr>
              <p:grpSpPr>
                <a:xfrm>
                  <a:off x="12782157" y="3403239"/>
                  <a:ext cx="412976" cy="396132"/>
                  <a:chOff x="13554906" y="3320109"/>
                  <a:chExt cx="443917" cy="425811"/>
                </a:xfrm>
              </p:grpSpPr>
              <p:grpSp>
                <p:nvGrpSpPr>
                  <p:cNvPr id="136" name="Groep 135">
                    <a:extLst>
                      <a:ext uri="{FF2B5EF4-FFF2-40B4-BE49-F238E27FC236}">
                        <a16:creationId xmlns:a16="http://schemas.microsoft.com/office/drawing/2014/main" id="{65A1DABE-2F7B-4A48-B3CB-A2A4AD97E2B2}"/>
                      </a:ext>
                    </a:extLst>
                  </p:cNvPr>
                  <p:cNvGrpSpPr/>
                  <p:nvPr userDrawn="1"/>
                </p:nvGrpSpPr>
                <p:grpSpPr>
                  <a:xfrm>
                    <a:off x="13554906" y="3320109"/>
                    <a:ext cx="443917" cy="425811"/>
                    <a:chOff x="12909684" y="1276143"/>
                    <a:chExt cx="443917" cy="425811"/>
                  </a:xfrm>
                </p:grpSpPr>
                <p:sp>
                  <p:nvSpPr>
                    <p:cNvPr id="139" name="Rechthoek 138">
                      <a:extLst>
                        <a:ext uri="{FF2B5EF4-FFF2-40B4-BE49-F238E27FC236}">
                          <a16:creationId xmlns:a16="http://schemas.microsoft.com/office/drawing/2014/main" id="{54E37E50-8638-4B4F-9FAE-EE5E69878439}"/>
                        </a:ext>
                      </a:extLst>
                    </p:cNvPr>
                    <p:cNvSpPr/>
                    <p:nvPr userDrawn="1"/>
                  </p:nvSpPr>
                  <p:spPr>
                    <a:xfrm>
                      <a:off x="12909689" y="1276143"/>
                      <a:ext cx="443912" cy="425811"/>
                    </a:xfrm>
                    <a:prstGeom prst="rect">
                      <a:avLst/>
                    </a:prstGeom>
                    <a:noFill/>
                    <a:ln w="12700" cap="flat" cmpd="sng" algn="ctr">
                      <a:solidFill>
                        <a:srgbClr val="818181"/>
                      </a:solidFill>
                      <a:prstDash val="dash"/>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40" name="Rechthoek 139">
                      <a:extLst>
                        <a:ext uri="{FF2B5EF4-FFF2-40B4-BE49-F238E27FC236}">
                          <a16:creationId xmlns:a16="http://schemas.microsoft.com/office/drawing/2014/main" id="{34B7B9F2-F758-41B3-B90C-8584F69F6D35}"/>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41" name="Ovaal 140">
                      <a:extLst>
                        <a:ext uri="{FF2B5EF4-FFF2-40B4-BE49-F238E27FC236}">
                          <a16:creationId xmlns:a16="http://schemas.microsoft.com/office/drawing/2014/main" id="{1D0EF4D5-F26E-423E-A29D-9B25D38C6B19}"/>
                        </a:ext>
                      </a:extLst>
                    </p:cNvPr>
                    <p:cNvSpPr/>
                    <p:nvPr userDrawn="1"/>
                  </p:nvSpPr>
                  <p:spPr>
                    <a:xfrm>
                      <a:off x="13069071" y="1308711"/>
                      <a:ext cx="72188" cy="72188"/>
                    </a:xfrm>
                    <a:prstGeom prst="ellipse">
                      <a:avLst/>
                    </a:prstGeom>
                    <a:solidFill>
                      <a:srgbClr val="ECC679"/>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pic>
                <p:nvPicPr>
                  <p:cNvPr id="137" name="Afbeelding 136">
                    <a:extLst>
                      <a:ext uri="{FF2B5EF4-FFF2-40B4-BE49-F238E27FC236}">
                        <a16:creationId xmlns:a16="http://schemas.microsoft.com/office/drawing/2014/main" id="{D2358D88-7D5A-40DA-8C33-8A0B735B5B8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38" name="Afbeelding 137">
                    <a:extLst>
                      <a:ext uri="{FF2B5EF4-FFF2-40B4-BE49-F238E27FC236}">
                        <a16:creationId xmlns:a16="http://schemas.microsoft.com/office/drawing/2014/main" id="{27C05474-A6C2-4332-86C1-37B22553CF98}"/>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30" name="Groep 129">
                  <a:extLst>
                    <a:ext uri="{FF2B5EF4-FFF2-40B4-BE49-F238E27FC236}">
                      <a16:creationId xmlns:a16="http://schemas.microsoft.com/office/drawing/2014/main" id="{52F4E379-31BC-41F6-9D88-8680C69492FD}"/>
                    </a:ext>
                  </a:extLst>
                </p:cNvPr>
                <p:cNvGrpSpPr/>
                <p:nvPr userDrawn="1"/>
              </p:nvGrpSpPr>
              <p:grpSpPr>
                <a:xfrm>
                  <a:off x="13103513" y="3705268"/>
                  <a:ext cx="145820" cy="146462"/>
                  <a:chOff x="13096169" y="3602278"/>
                  <a:chExt cx="145820" cy="146462"/>
                </a:xfrm>
              </p:grpSpPr>
              <p:sp>
                <p:nvSpPr>
                  <p:cNvPr id="134" name="Rechthoek 133">
                    <a:extLst>
                      <a:ext uri="{FF2B5EF4-FFF2-40B4-BE49-F238E27FC236}">
                        <a16:creationId xmlns:a16="http://schemas.microsoft.com/office/drawing/2014/main" id="{A139FFDB-BE6A-4C65-A4CE-F4C24DABC299}"/>
                      </a:ext>
                    </a:extLst>
                  </p:cNvPr>
                  <p:cNvSpPr/>
                  <p:nvPr userDrawn="1"/>
                </p:nvSpPr>
                <p:spPr>
                  <a:xfrm>
                    <a:off x="13096169" y="3602278"/>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35" name="Rechthoek 134">
                    <a:extLst>
                      <a:ext uri="{FF2B5EF4-FFF2-40B4-BE49-F238E27FC236}">
                        <a16:creationId xmlns:a16="http://schemas.microsoft.com/office/drawing/2014/main" id="{4C264CF2-AFBD-4F12-A16F-290788922DB5}"/>
                      </a:ext>
                    </a:extLst>
                  </p:cNvPr>
                  <p:cNvSpPr/>
                  <p:nvPr userDrawn="1"/>
                </p:nvSpPr>
                <p:spPr>
                  <a:xfrm rot="5400000">
                    <a:off x="13037453" y="3661636"/>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31" name="Groep 130">
                  <a:extLst>
                    <a:ext uri="{FF2B5EF4-FFF2-40B4-BE49-F238E27FC236}">
                      <a16:creationId xmlns:a16="http://schemas.microsoft.com/office/drawing/2014/main" id="{137D80C5-08E4-43F1-A3FF-B4E6B9935586}"/>
                    </a:ext>
                  </a:extLst>
                </p:cNvPr>
                <p:cNvGrpSpPr/>
                <p:nvPr userDrawn="1"/>
              </p:nvGrpSpPr>
              <p:grpSpPr>
                <a:xfrm rot="10800000">
                  <a:off x="13061402" y="3665637"/>
                  <a:ext cx="145820" cy="146462"/>
                  <a:chOff x="13096169" y="3602278"/>
                  <a:chExt cx="145820" cy="146462"/>
                </a:xfrm>
              </p:grpSpPr>
              <p:sp>
                <p:nvSpPr>
                  <p:cNvPr id="132" name="Rechthoek 131">
                    <a:extLst>
                      <a:ext uri="{FF2B5EF4-FFF2-40B4-BE49-F238E27FC236}">
                        <a16:creationId xmlns:a16="http://schemas.microsoft.com/office/drawing/2014/main" id="{67B35B61-5EB8-44AF-8988-5F6E96A76A7F}"/>
                      </a:ext>
                    </a:extLst>
                  </p:cNvPr>
                  <p:cNvSpPr/>
                  <p:nvPr userDrawn="1"/>
                </p:nvSpPr>
                <p:spPr>
                  <a:xfrm>
                    <a:off x="13096169" y="3602278"/>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33" name="Rechthoek 132">
                    <a:extLst>
                      <a:ext uri="{FF2B5EF4-FFF2-40B4-BE49-F238E27FC236}">
                        <a16:creationId xmlns:a16="http://schemas.microsoft.com/office/drawing/2014/main" id="{D52D1F31-7D06-4A6B-9818-F24B9AE0626A}"/>
                      </a:ext>
                    </a:extLst>
                  </p:cNvPr>
                  <p:cNvSpPr/>
                  <p:nvPr userDrawn="1"/>
                </p:nvSpPr>
                <p:spPr>
                  <a:xfrm rot="5400000">
                    <a:off x="13037453" y="3661636"/>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sp>
            <p:nvSpPr>
              <p:cNvPr id="127" name="Rechthoek 126">
                <a:extLst>
                  <a:ext uri="{FF2B5EF4-FFF2-40B4-BE49-F238E27FC236}">
                    <a16:creationId xmlns:a16="http://schemas.microsoft.com/office/drawing/2014/main" id="{471FCB44-CF3A-4EA6-A6A8-4F9552581887}"/>
                  </a:ext>
                </a:extLst>
              </p:cNvPr>
              <p:cNvSpPr/>
              <p:nvPr userDrawn="1"/>
            </p:nvSpPr>
            <p:spPr>
              <a:xfrm>
                <a:off x="12617641" y="3889890"/>
                <a:ext cx="752963" cy="161170"/>
              </a:xfrm>
              <a:prstGeom prst="rect">
                <a:avLst/>
              </a:prstGeom>
              <a:no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Crop</a:t>
                </a:r>
              </a:p>
            </p:txBody>
          </p:sp>
          <p:sp>
            <p:nvSpPr>
              <p:cNvPr id="128" name="Gelijkbenige driehoek 127">
                <a:extLst>
                  <a:ext uri="{FF2B5EF4-FFF2-40B4-BE49-F238E27FC236}">
                    <a16:creationId xmlns:a16="http://schemas.microsoft.com/office/drawing/2014/main" id="{99679C05-D1FF-4ED3-94DA-EC587111A4D3}"/>
                  </a:ext>
                </a:extLst>
              </p:cNvPr>
              <p:cNvSpPr/>
              <p:nvPr userDrawn="1"/>
            </p:nvSpPr>
            <p:spPr>
              <a:xfrm rot="10800000">
                <a:off x="12950688" y="4093726"/>
                <a:ext cx="86866" cy="51147"/>
              </a:xfrm>
              <a:prstGeom prst="triangle">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16" name="Ovaal 115">
              <a:extLst>
                <a:ext uri="{FF2B5EF4-FFF2-40B4-BE49-F238E27FC236}">
                  <a16:creationId xmlns:a16="http://schemas.microsoft.com/office/drawing/2014/main" id="{0996063A-5C44-4BF4-9E76-333C63B0C45D}"/>
                </a:ext>
              </a:extLst>
            </p:cNvPr>
            <p:cNvSpPr/>
            <p:nvPr userDrawn="1"/>
          </p:nvSpPr>
          <p:spPr>
            <a:xfrm>
              <a:off x="-3603587" y="181118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2</a:t>
              </a:r>
            </a:p>
          </p:txBody>
        </p:sp>
        <p:sp>
          <p:nvSpPr>
            <p:cNvPr id="117" name="Rechthoek 116">
              <a:extLst>
                <a:ext uri="{FF2B5EF4-FFF2-40B4-BE49-F238E27FC236}">
                  <a16:creationId xmlns:a16="http://schemas.microsoft.com/office/drawing/2014/main" id="{AF8118F1-5998-407F-AC2B-14AD96C2C9B8}"/>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118" name="Rechthoek 117">
              <a:extLst>
                <a:ext uri="{FF2B5EF4-FFF2-40B4-BE49-F238E27FC236}">
                  <a16:creationId xmlns:a16="http://schemas.microsoft.com/office/drawing/2014/main" id="{4F452EED-EA65-4AA3-A0E8-5FDE92BD8E82}"/>
                </a:ext>
              </a:extLst>
            </p:cNvPr>
            <p:cNvSpPr/>
            <p:nvPr userDrawn="1"/>
          </p:nvSpPr>
          <p:spPr>
            <a:xfrm>
              <a:off x="-3319415" y="2245760"/>
              <a:ext cx="825500" cy="209550"/>
            </a:xfrm>
            <a:prstGeom prst="rect">
              <a:avLst/>
            </a:prstGeom>
            <a:solidFill>
              <a:srgbClr val="1FF524"/>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Insert</a:t>
              </a:r>
            </a:p>
          </p:txBody>
        </p:sp>
        <p:grpSp>
          <p:nvGrpSpPr>
            <p:cNvPr id="119" name="Groep 118">
              <a:extLst>
                <a:ext uri="{FF2B5EF4-FFF2-40B4-BE49-F238E27FC236}">
                  <a16:creationId xmlns:a16="http://schemas.microsoft.com/office/drawing/2014/main" id="{4FBE597F-F8E9-4E21-9600-010EE67EBCDD}"/>
                </a:ext>
              </a:extLst>
            </p:cNvPr>
            <p:cNvGrpSpPr/>
            <p:nvPr userDrawn="1"/>
          </p:nvGrpSpPr>
          <p:grpSpPr>
            <a:xfrm>
              <a:off x="-3365484" y="1226982"/>
              <a:ext cx="446937" cy="406485"/>
              <a:chOff x="-3563526" y="1409294"/>
              <a:chExt cx="354190" cy="322133"/>
            </a:xfrm>
          </p:grpSpPr>
          <p:grpSp>
            <p:nvGrpSpPr>
              <p:cNvPr id="120" name="Groep 119">
                <a:extLst>
                  <a:ext uri="{FF2B5EF4-FFF2-40B4-BE49-F238E27FC236}">
                    <a16:creationId xmlns:a16="http://schemas.microsoft.com/office/drawing/2014/main" id="{48977258-FC51-46A3-98D2-AF91F07ACFEC}"/>
                  </a:ext>
                </a:extLst>
              </p:cNvPr>
              <p:cNvGrpSpPr/>
              <p:nvPr userDrawn="1"/>
            </p:nvGrpSpPr>
            <p:grpSpPr>
              <a:xfrm>
                <a:off x="-3499992" y="1409294"/>
                <a:ext cx="225195" cy="195499"/>
                <a:chOff x="8987389" y="1361199"/>
                <a:chExt cx="2200275" cy="1914525"/>
              </a:xfrm>
            </p:grpSpPr>
            <p:sp>
              <p:nvSpPr>
                <p:cNvPr id="122" name="Vrije vorm: vorm 121">
                  <a:extLst>
                    <a:ext uri="{FF2B5EF4-FFF2-40B4-BE49-F238E27FC236}">
                      <a16:creationId xmlns:a16="http://schemas.microsoft.com/office/drawing/2014/main" id="{6F482818-A988-40C6-8CC7-1FCC7BBA3692}"/>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nvGrpSpPr>
                <p:cNvPr id="123" name="Groep 122">
                  <a:extLst>
                    <a:ext uri="{FF2B5EF4-FFF2-40B4-BE49-F238E27FC236}">
                      <a16:creationId xmlns:a16="http://schemas.microsoft.com/office/drawing/2014/main" id="{57919BE7-F5B8-43F3-9607-FD512600F38B}"/>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24" name="Vrije vorm: vorm 123">
                    <a:extLst>
                      <a:ext uri="{FF2B5EF4-FFF2-40B4-BE49-F238E27FC236}">
                        <a16:creationId xmlns:a16="http://schemas.microsoft.com/office/drawing/2014/main" id="{F3F67C07-7ACE-48F9-B74D-78A030487805}"/>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25" name="Vrije vorm: vorm 124">
                    <a:extLst>
                      <a:ext uri="{FF2B5EF4-FFF2-40B4-BE49-F238E27FC236}">
                        <a16:creationId xmlns:a16="http://schemas.microsoft.com/office/drawing/2014/main" id="{9DEB287D-ACF3-4AF8-BCEA-3B2101ED8B09}"/>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grpSp>
          <p:sp>
            <p:nvSpPr>
              <p:cNvPr id="121" name="Tekstvak 120">
                <a:extLst>
                  <a:ext uri="{FF2B5EF4-FFF2-40B4-BE49-F238E27FC236}">
                    <a16:creationId xmlns:a16="http://schemas.microsoft.com/office/drawing/2014/main" id="{0EA03F5B-8A85-4447-9712-090C48FFABB6}"/>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Images</a:t>
                </a:r>
              </a:p>
            </p:txBody>
          </p:sp>
        </p:grpSp>
      </p:grpSp>
      <p:pic>
        <p:nvPicPr>
          <p:cNvPr id="93" name="Afbeelding 92">
            <a:extLst>
              <a:ext uri="{FF2B5EF4-FFF2-40B4-BE49-F238E27FC236}">
                <a16:creationId xmlns:a16="http://schemas.microsoft.com/office/drawing/2014/main" id="{63D47132-9A8B-45B3-BC9E-B9CD33B273C0}"/>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051731" y="3538136"/>
            <a:ext cx="2088538" cy="439461"/>
          </a:xfrm>
          <a:prstGeom prst="rect">
            <a:avLst/>
          </a:prstGeom>
        </p:spPr>
      </p:pic>
      <p:sp>
        <p:nvSpPr>
          <p:cNvPr id="2" name="Titel 1">
            <a:extLst>
              <a:ext uri="{FF2B5EF4-FFF2-40B4-BE49-F238E27FC236}">
                <a16:creationId xmlns:a16="http://schemas.microsoft.com/office/drawing/2014/main" id="{BAB7C7FB-B773-404B-8357-0AA18A0E3F36}"/>
              </a:ext>
            </a:extLst>
          </p:cNvPr>
          <p:cNvSpPr>
            <a:spLocks noGrp="1"/>
          </p:cNvSpPr>
          <p:nvPr>
            <p:ph type="title" hasCustomPrompt="1"/>
          </p:nvPr>
        </p:nvSpPr>
        <p:spPr>
          <a:xfrm>
            <a:off x="0" y="-1072900"/>
            <a:ext cx="10690274" cy="328134"/>
          </a:xfrm>
        </p:spPr>
        <p:txBody>
          <a:bodyPr/>
          <a:lstStyle>
            <a:lvl1pPr algn="l">
              <a:defRPr/>
            </a:lvl1pPr>
          </a:lstStyle>
          <a:p>
            <a:r>
              <a:rPr lang="nl-NL" dirty="0"/>
              <a:t>CLOSING SLIDE #3 LOCATIONS</a:t>
            </a:r>
          </a:p>
        </p:txBody>
      </p:sp>
      <p:pic>
        <p:nvPicPr>
          <p:cNvPr id="98" name="Graphic 97">
            <a:extLst>
              <a:ext uri="{FF2B5EF4-FFF2-40B4-BE49-F238E27FC236}">
                <a16:creationId xmlns:a16="http://schemas.microsoft.com/office/drawing/2014/main" id="{7497A8F3-AB29-4197-8CD0-91CF5A04D72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88279" y="5420512"/>
            <a:ext cx="149296" cy="149296"/>
          </a:xfrm>
          <a:prstGeom prst="rect">
            <a:avLst/>
          </a:prstGeom>
        </p:spPr>
      </p:pic>
      <p:sp>
        <p:nvSpPr>
          <p:cNvPr id="175" name="Tijdelijke aanduiding voor tekst 44">
            <a:extLst>
              <a:ext uri="{FF2B5EF4-FFF2-40B4-BE49-F238E27FC236}">
                <a16:creationId xmlns:a16="http://schemas.microsoft.com/office/drawing/2014/main" id="{67199FEF-66F9-4993-8C4D-358F7B3F9430}"/>
              </a:ext>
            </a:extLst>
          </p:cNvPr>
          <p:cNvSpPr>
            <a:spLocks noGrp="1"/>
          </p:cNvSpPr>
          <p:nvPr>
            <p:ph type="body" sz="quarter" idx="19" hasCustomPrompt="1"/>
          </p:nvPr>
        </p:nvSpPr>
        <p:spPr>
          <a:xfrm>
            <a:off x="725278" y="4927600"/>
            <a:ext cx="3140114" cy="753052"/>
          </a:xfrm>
        </p:spPr>
        <p:txBody>
          <a:bodyPr anchor="ctr"/>
          <a:lstStyle>
            <a:lvl1pPr marL="0" indent="0" algn="l">
              <a:spcBef>
                <a:spcPts val="0"/>
              </a:spcBef>
              <a:spcAft>
                <a:spcPts val="0"/>
              </a:spcAft>
              <a:buNone/>
              <a:defRPr sz="1600" b="0">
                <a:solidFill>
                  <a:schemeClr val="bg1"/>
                </a:solidFill>
                <a:latin typeface="+mj-lt"/>
              </a:defRPr>
            </a:lvl1pPr>
          </a:lstStyle>
          <a:p>
            <a:pPr lvl="0"/>
            <a:r>
              <a:rPr lang="en-GB" noProof="0" dirty="0"/>
              <a:t>Insert </a:t>
            </a:r>
            <a:r>
              <a:rPr lang="en-GB" noProof="0" dirty="0" err="1"/>
              <a:t>Adress</a:t>
            </a:r>
            <a:endParaRPr lang="en-GB" noProof="0" dirty="0"/>
          </a:p>
        </p:txBody>
      </p:sp>
      <p:sp>
        <p:nvSpPr>
          <p:cNvPr id="177" name="Tijdelijke aanduiding voor tekst 44">
            <a:extLst>
              <a:ext uri="{FF2B5EF4-FFF2-40B4-BE49-F238E27FC236}">
                <a16:creationId xmlns:a16="http://schemas.microsoft.com/office/drawing/2014/main" id="{9A18F889-336C-4BCC-AB3A-0BF3CECE3155}"/>
              </a:ext>
            </a:extLst>
          </p:cNvPr>
          <p:cNvSpPr>
            <a:spLocks noGrp="1"/>
          </p:cNvSpPr>
          <p:nvPr>
            <p:ph type="body" sz="quarter" idx="21" hasCustomPrompt="1"/>
          </p:nvPr>
        </p:nvSpPr>
        <p:spPr>
          <a:xfrm>
            <a:off x="8779313" y="5418184"/>
            <a:ext cx="2680850" cy="150508"/>
          </a:xfrm>
        </p:spPr>
        <p:txBody>
          <a:bodyPr wrap="none" anchor="ctr"/>
          <a:lstStyle>
            <a:lvl1pPr marL="0" indent="0" algn="l">
              <a:spcBef>
                <a:spcPts val="0"/>
              </a:spcBef>
              <a:spcAft>
                <a:spcPts val="0"/>
              </a:spcAft>
              <a:buNone/>
              <a:defRPr sz="1399" b="0">
                <a:solidFill>
                  <a:schemeClr val="bg1"/>
                </a:solidFill>
                <a:latin typeface="+mn-lt"/>
              </a:defRPr>
            </a:lvl1pPr>
          </a:lstStyle>
          <a:p>
            <a:pPr lvl="0"/>
            <a:r>
              <a:rPr lang="en-GB" noProof="0" dirty="0"/>
              <a:t>www.linkedin.com/yourcompany</a:t>
            </a:r>
          </a:p>
        </p:txBody>
      </p:sp>
      <p:sp>
        <p:nvSpPr>
          <p:cNvPr id="174" name="Tijdelijke aanduiding voor tekst 44">
            <a:extLst>
              <a:ext uri="{FF2B5EF4-FFF2-40B4-BE49-F238E27FC236}">
                <a16:creationId xmlns:a16="http://schemas.microsoft.com/office/drawing/2014/main" id="{9D6B6188-5BCB-4FC0-A2A8-4724AB447695}"/>
              </a:ext>
            </a:extLst>
          </p:cNvPr>
          <p:cNvSpPr>
            <a:spLocks noGrp="1"/>
          </p:cNvSpPr>
          <p:nvPr>
            <p:ph type="body" sz="quarter" idx="22" hasCustomPrompt="1"/>
          </p:nvPr>
        </p:nvSpPr>
        <p:spPr>
          <a:xfrm>
            <a:off x="725278" y="4580300"/>
            <a:ext cx="3140114" cy="312952"/>
          </a:xfrm>
        </p:spPr>
        <p:txBody>
          <a:bodyPr anchor="ctr"/>
          <a:lstStyle>
            <a:lvl1pPr marL="0" indent="0" algn="l">
              <a:spcBef>
                <a:spcPts val="0"/>
              </a:spcBef>
              <a:spcAft>
                <a:spcPts val="0"/>
              </a:spcAft>
              <a:buNone/>
              <a:defRPr sz="2000" b="1" cap="all" baseline="0">
                <a:solidFill>
                  <a:schemeClr val="bg1"/>
                </a:solidFill>
                <a:latin typeface="+mj-lt"/>
              </a:defRPr>
            </a:lvl1pPr>
          </a:lstStyle>
          <a:p>
            <a:pPr lvl="0"/>
            <a:r>
              <a:rPr lang="en-GB" noProof="0" dirty="0"/>
              <a:t>Office</a:t>
            </a:r>
          </a:p>
        </p:txBody>
      </p:sp>
      <p:sp>
        <p:nvSpPr>
          <p:cNvPr id="176" name="Tijdelijke aanduiding voor tekst 44">
            <a:extLst>
              <a:ext uri="{FF2B5EF4-FFF2-40B4-BE49-F238E27FC236}">
                <a16:creationId xmlns:a16="http://schemas.microsoft.com/office/drawing/2014/main" id="{EC9C253E-3265-4D95-922C-805192C3E2D2}"/>
              </a:ext>
            </a:extLst>
          </p:cNvPr>
          <p:cNvSpPr>
            <a:spLocks noGrp="1"/>
          </p:cNvSpPr>
          <p:nvPr>
            <p:ph type="body" sz="quarter" idx="23" hasCustomPrompt="1"/>
          </p:nvPr>
        </p:nvSpPr>
        <p:spPr>
          <a:xfrm>
            <a:off x="4549576" y="4944076"/>
            <a:ext cx="3140114" cy="753052"/>
          </a:xfrm>
        </p:spPr>
        <p:txBody>
          <a:bodyPr anchor="ctr"/>
          <a:lstStyle>
            <a:lvl1pPr marL="0" indent="0" algn="l">
              <a:spcBef>
                <a:spcPts val="0"/>
              </a:spcBef>
              <a:spcAft>
                <a:spcPts val="0"/>
              </a:spcAft>
              <a:buNone/>
              <a:defRPr sz="1600" b="0">
                <a:solidFill>
                  <a:schemeClr val="bg1"/>
                </a:solidFill>
                <a:latin typeface="+mj-lt"/>
              </a:defRPr>
            </a:lvl1pPr>
          </a:lstStyle>
          <a:p>
            <a:pPr lvl="0"/>
            <a:r>
              <a:rPr lang="en-GB" noProof="0" dirty="0"/>
              <a:t>Insert </a:t>
            </a:r>
            <a:r>
              <a:rPr lang="en-GB" noProof="0" dirty="0" err="1"/>
              <a:t>Adress</a:t>
            </a:r>
            <a:endParaRPr lang="en-GB" noProof="0" dirty="0"/>
          </a:p>
        </p:txBody>
      </p:sp>
      <p:sp>
        <p:nvSpPr>
          <p:cNvPr id="179" name="Tijdelijke aanduiding voor tekst 44">
            <a:extLst>
              <a:ext uri="{FF2B5EF4-FFF2-40B4-BE49-F238E27FC236}">
                <a16:creationId xmlns:a16="http://schemas.microsoft.com/office/drawing/2014/main" id="{DB732685-7087-4DC7-B9AD-EFF9E53E6C49}"/>
              </a:ext>
            </a:extLst>
          </p:cNvPr>
          <p:cNvSpPr>
            <a:spLocks noGrp="1"/>
          </p:cNvSpPr>
          <p:nvPr>
            <p:ph type="body" sz="quarter" idx="24" hasCustomPrompt="1"/>
          </p:nvPr>
        </p:nvSpPr>
        <p:spPr>
          <a:xfrm>
            <a:off x="4549576" y="4596776"/>
            <a:ext cx="3140114" cy="312952"/>
          </a:xfrm>
        </p:spPr>
        <p:txBody>
          <a:bodyPr anchor="ctr"/>
          <a:lstStyle>
            <a:lvl1pPr marL="0" indent="0" algn="l">
              <a:spcBef>
                <a:spcPts val="0"/>
              </a:spcBef>
              <a:spcAft>
                <a:spcPts val="0"/>
              </a:spcAft>
              <a:buNone/>
              <a:defRPr sz="2000" b="1" cap="all" baseline="0">
                <a:solidFill>
                  <a:schemeClr val="bg1"/>
                </a:solidFill>
                <a:latin typeface="+mj-lt"/>
              </a:defRPr>
            </a:lvl1pPr>
          </a:lstStyle>
          <a:p>
            <a:pPr lvl="0"/>
            <a:r>
              <a:rPr lang="en-GB" noProof="0" dirty="0"/>
              <a:t>Postal address</a:t>
            </a:r>
          </a:p>
        </p:txBody>
      </p:sp>
      <p:sp>
        <p:nvSpPr>
          <p:cNvPr id="181" name="Tijdelijke aanduiding voor tekst 44">
            <a:extLst>
              <a:ext uri="{FF2B5EF4-FFF2-40B4-BE49-F238E27FC236}">
                <a16:creationId xmlns:a16="http://schemas.microsoft.com/office/drawing/2014/main" id="{EEF0B9FD-6D7C-4B81-9428-3498F5B116F1}"/>
              </a:ext>
            </a:extLst>
          </p:cNvPr>
          <p:cNvSpPr>
            <a:spLocks noGrp="1"/>
          </p:cNvSpPr>
          <p:nvPr>
            <p:ph type="body" sz="quarter" idx="26" hasCustomPrompt="1"/>
          </p:nvPr>
        </p:nvSpPr>
        <p:spPr>
          <a:xfrm>
            <a:off x="8373875" y="4580300"/>
            <a:ext cx="3140114" cy="312952"/>
          </a:xfrm>
        </p:spPr>
        <p:txBody>
          <a:bodyPr anchor="ctr"/>
          <a:lstStyle>
            <a:lvl1pPr marL="0" indent="0" algn="l">
              <a:spcBef>
                <a:spcPts val="0"/>
              </a:spcBef>
              <a:spcAft>
                <a:spcPts val="0"/>
              </a:spcAft>
              <a:buNone/>
              <a:defRPr sz="2000" b="1" cap="all" baseline="0">
                <a:solidFill>
                  <a:schemeClr val="bg1"/>
                </a:solidFill>
                <a:latin typeface="+mj-lt"/>
              </a:defRPr>
            </a:lvl1pPr>
          </a:lstStyle>
          <a:p>
            <a:pPr lvl="0"/>
            <a:r>
              <a:rPr lang="en-GB" noProof="0" dirty="0"/>
              <a:t>contact</a:t>
            </a:r>
          </a:p>
        </p:txBody>
      </p:sp>
      <p:sp>
        <p:nvSpPr>
          <p:cNvPr id="182" name="Tijdelijke aanduiding voor verticale tekst 2">
            <a:extLst>
              <a:ext uri="{FF2B5EF4-FFF2-40B4-BE49-F238E27FC236}">
                <a16:creationId xmlns:a16="http://schemas.microsoft.com/office/drawing/2014/main" id="{B630E041-A0FF-4884-9FA3-848CA04C7AAC}"/>
              </a:ext>
            </a:extLst>
          </p:cNvPr>
          <p:cNvSpPr>
            <a:spLocks noGrp="1"/>
          </p:cNvSpPr>
          <p:nvPr>
            <p:ph type="body" orient="vert" idx="17" hasCustomPrompt="1"/>
          </p:nvPr>
        </p:nvSpPr>
        <p:spPr>
          <a:xfrm>
            <a:off x="8779312" y="5179389"/>
            <a:ext cx="2680850" cy="150508"/>
          </a:xfrm>
        </p:spPr>
        <p:txBody>
          <a:bodyPr vert="horz" anchor="ctr"/>
          <a:lstStyle>
            <a:lvl1pPr marL="0" indent="0">
              <a:lnSpc>
                <a:spcPct val="100000"/>
              </a:lnSpc>
              <a:spcBef>
                <a:spcPts val="600"/>
              </a:spcBef>
              <a:spcAft>
                <a:spcPts val="100"/>
              </a:spcAft>
              <a:buSzPct val="100000"/>
              <a:buFontTx/>
              <a:buNone/>
              <a:defRPr sz="1400" b="0" i="0" cap="none" baseline="0">
                <a:solidFill>
                  <a:schemeClr val="bg1"/>
                </a:solidFill>
              </a:defRPr>
            </a:lvl1pPr>
            <a:lvl2pPr marL="0" indent="0">
              <a:spcBef>
                <a:spcPts val="100"/>
              </a:spcBef>
              <a:spcAft>
                <a:spcPts val="1800"/>
              </a:spcAft>
              <a:buNone/>
              <a:defRPr i="1"/>
            </a:lvl2pPr>
            <a:lvl3pPr marL="360363" indent="-360363">
              <a:spcBef>
                <a:spcPts val="600"/>
              </a:spcBef>
              <a:spcAft>
                <a:spcPts val="600"/>
              </a:spcAft>
              <a:buSzPct val="90000"/>
              <a:buFontTx/>
              <a:buBlip>
                <a:blip r:embed="rId6"/>
              </a:buBlip>
              <a:defRPr sz="1600" b="0" cap="none">
                <a:latin typeface="+mn-lt"/>
              </a:defRPr>
            </a:lvl3pPr>
            <a:lvl4pPr marL="360363" indent="-360363">
              <a:spcBef>
                <a:spcPts val="600"/>
              </a:spcBef>
              <a:spcAft>
                <a:spcPts val="600"/>
              </a:spcAft>
              <a:buSzPct val="130000"/>
              <a:buFontTx/>
              <a:buBlip>
                <a:blip r:embed="rId7"/>
              </a:buBlip>
              <a:defRPr sz="1600" b="0" cap="none">
                <a:latin typeface="+mn-lt"/>
              </a:defRPr>
            </a:lvl4pPr>
            <a:lvl5pPr marL="360363" indent="-360363">
              <a:spcBef>
                <a:spcPts val="600"/>
              </a:spcBef>
              <a:spcAft>
                <a:spcPts val="600"/>
              </a:spcAft>
              <a:buSzPct val="140000"/>
              <a:buFontTx/>
              <a:buBlip>
                <a:blip r:embed="rId8"/>
              </a:buBlip>
              <a:defRPr sz="1600" b="0" cap="none">
                <a:latin typeface="+mn-lt"/>
              </a:defRPr>
            </a:lvl5pPr>
            <a:lvl6pPr marL="360363" indent="-360363">
              <a:spcBef>
                <a:spcPts val="600"/>
              </a:spcBef>
              <a:spcAft>
                <a:spcPts val="600"/>
              </a:spcAft>
              <a:buSzPct val="120000"/>
              <a:buFontTx/>
              <a:buBlip>
                <a:blip r:embed="rId9"/>
              </a:buBlip>
              <a:defRPr sz="1600" b="0" cap="none">
                <a:latin typeface="+mn-lt"/>
              </a:defRPr>
            </a:lvl6pPr>
            <a:lvl7pPr>
              <a:defRPr/>
            </a:lvl7pPr>
            <a:lvl8pPr>
              <a:defRPr/>
            </a:lvl8pPr>
            <a:lvl9pPr>
              <a:defRPr/>
            </a:lvl9pPr>
          </a:lstStyle>
          <a:p>
            <a:r>
              <a:rPr lang="en-GB" dirty="0"/>
              <a:t>Name.lastname@rutgersposch.com</a:t>
            </a:r>
          </a:p>
        </p:txBody>
      </p:sp>
      <p:pic>
        <p:nvPicPr>
          <p:cNvPr id="8" name="Graphic 7" descr="Envelop met effen opvulling">
            <a:extLst>
              <a:ext uri="{FF2B5EF4-FFF2-40B4-BE49-F238E27FC236}">
                <a16:creationId xmlns:a16="http://schemas.microsoft.com/office/drawing/2014/main" id="{92572C3D-C739-4B14-95E0-65DEDF230B53}"/>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51290" y="5167262"/>
            <a:ext cx="223274" cy="223274"/>
          </a:xfrm>
          <a:prstGeom prst="rect">
            <a:avLst/>
          </a:prstGeom>
        </p:spPr>
      </p:pic>
      <p:sp>
        <p:nvSpPr>
          <p:cNvPr id="183" name="Tijdelijke aanduiding voor verticale tekst 2">
            <a:extLst>
              <a:ext uri="{FF2B5EF4-FFF2-40B4-BE49-F238E27FC236}">
                <a16:creationId xmlns:a16="http://schemas.microsoft.com/office/drawing/2014/main" id="{6C8CF432-E96D-4440-9E09-C127C3570426}"/>
              </a:ext>
            </a:extLst>
          </p:cNvPr>
          <p:cNvSpPr>
            <a:spLocks noGrp="1"/>
          </p:cNvSpPr>
          <p:nvPr>
            <p:ph type="body" orient="vert" idx="27" hasCustomPrompt="1"/>
          </p:nvPr>
        </p:nvSpPr>
        <p:spPr>
          <a:xfrm>
            <a:off x="8779312" y="4940594"/>
            <a:ext cx="2680850" cy="150508"/>
          </a:xfrm>
        </p:spPr>
        <p:txBody>
          <a:bodyPr vert="horz" anchor="ctr"/>
          <a:lstStyle>
            <a:lvl1pPr marL="0" indent="0">
              <a:lnSpc>
                <a:spcPct val="100000"/>
              </a:lnSpc>
              <a:spcBef>
                <a:spcPts val="600"/>
              </a:spcBef>
              <a:spcAft>
                <a:spcPts val="100"/>
              </a:spcAft>
              <a:buSzPct val="100000"/>
              <a:buFontTx/>
              <a:buNone/>
              <a:defRPr sz="1400" b="0" i="0" cap="none" baseline="0">
                <a:solidFill>
                  <a:schemeClr val="bg1"/>
                </a:solidFill>
              </a:defRPr>
            </a:lvl1pPr>
            <a:lvl2pPr marL="0" indent="0">
              <a:spcBef>
                <a:spcPts val="100"/>
              </a:spcBef>
              <a:spcAft>
                <a:spcPts val="1800"/>
              </a:spcAft>
              <a:buNone/>
              <a:defRPr i="1"/>
            </a:lvl2pPr>
            <a:lvl3pPr marL="360363" indent="-360363">
              <a:spcBef>
                <a:spcPts val="600"/>
              </a:spcBef>
              <a:spcAft>
                <a:spcPts val="600"/>
              </a:spcAft>
              <a:buSzPct val="90000"/>
              <a:buFontTx/>
              <a:buBlip>
                <a:blip r:embed="rId6"/>
              </a:buBlip>
              <a:defRPr sz="1600" b="0" cap="none">
                <a:latin typeface="+mn-lt"/>
              </a:defRPr>
            </a:lvl3pPr>
            <a:lvl4pPr marL="360363" indent="-360363">
              <a:spcBef>
                <a:spcPts val="600"/>
              </a:spcBef>
              <a:spcAft>
                <a:spcPts val="600"/>
              </a:spcAft>
              <a:buSzPct val="130000"/>
              <a:buFontTx/>
              <a:buBlip>
                <a:blip r:embed="rId7"/>
              </a:buBlip>
              <a:defRPr sz="1600" b="0" cap="none">
                <a:latin typeface="+mn-lt"/>
              </a:defRPr>
            </a:lvl4pPr>
            <a:lvl5pPr marL="360363" indent="-360363">
              <a:spcBef>
                <a:spcPts val="600"/>
              </a:spcBef>
              <a:spcAft>
                <a:spcPts val="600"/>
              </a:spcAft>
              <a:buSzPct val="140000"/>
              <a:buFontTx/>
              <a:buBlip>
                <a:blip r:embed="rId8"/>
              </a:buBlip>
              <a:defRPr sz="1600" b="0" cap="none">
                <a:latin typeface="+mn-lt"/>
              </a:defRPr>
            </a:lvl5pPr>
            <a:lvl6pPr marL="360363" indent="-360363">
              <a:spcBef>
                <a:spcPts val="600"/>
              </a:spcBef>
              <a:spcAft>
                <a:spcPts val="600"/>
              </a:spcAft>
              <a:buSzPct val="120000"/>
              <a:buFontTx/>
              <a:buBlip>
                <a:blip r:embed="rId9"/>
              </a:buBlip>
              <a:defRPr sz="1600" b="0" cap="none">
                <a:latin typeface="+mn-lt"/>
              </a:defRPr>
            </a:lvl6pPr>
            <a:lvl7pPr>
              <a:defRPr/>
            </a:lvl7pPr>
            <a:lvl8pPr>
              <a:defRPr/>
            </a:lvl8pPr>
            <a:lvl9pPr>
              <a:defRPr/>
            </a:lvl9pPr>
          </a:lstStyle>
          <a:p>
            <a:r>
              <a:rPr lang="en-GB" dirty="0"/>
              <a:t>Phone number</a:t>
            </a:r>
          </a:p>
        </p:txBody>
      </p:sp>
      <p:pic>
        <p:nvPicPr>
          <p:cNvPr id="10" name="Graphic 9" descr="Ontvanger met effen opvulling">
            <a:extLst>
              <a:ext uri="{FF2B5EF4-FFF2-40B4-BE49-F238E27FC236}">
                <a16:creationId xmlns:a16="http://schemas.microsoft.com/office/drawing/2014/main" id="{EE6DDA60-B025-4C57-B02D-C5C808434C1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373771" y="4958973"/>
            <a:ext cx="178313" cy="178313"/>
          </a:xfrm>
          <a:prstGeom prst="rect">
            <a:avLst/>
          </a:prstGeom>
        </p:spPr>
      </p:pic>
      <p:sp>
        <p:nvSpPr>
          <p:cNvPr id="187" name="Tijdelijke aanduiding voor tekst 55">
            <a:extLst>
              <a:ext uri="{FF2B5EF4-FFF2-40B4-BE49-F238E27FC236}">
                <a16:creationId xmlns:a16="http://schemas.microsoft.com/office/drawing/2014/main" id="{D4BCEBA1-5A85-40D7-A9D4-E1E2089CC067}"/>
              </a:ext>
            </a:extLst>
          </p:cNvPr>
          <p:cNvSpPr>
            <a:spLocks noGrp="1"/>
          </p:cNvSpPr>
          <p:nvPr>
            <p:ph type="body" sz="quarter" idx="15" hasCustomPrompt="1"/>
          </p:nvPr>
        </p:nvSpPr>
        <p:spPr>
          <a:xfrm rot="5400000">
            <a:off x="3667484" y="5093300"/>
            <a:ext cx="1080000" cy="54000"/>
          </a:xfrm>
          <a:solidFill>
            <a:schemeClr val="bg1"/>
          </a:solidFill>
        </p:spPr>
        <p:txBody>
          <a:bodyPr/>
          <a:lstStyle>
            <a:lvl1pPr marL="0" indent="0" algn="ctr">
              <a:buNone/>
              <a:defRPr sz="100">
                <a:solidFill>
                  <a:schemeClr val="tx2"/>
                </a:solidFill>
              </a:defRPr>
            </a:lvl1pPr>
          </a:lstStyle>
          <a:p>
            <a:pPr lvl="0"/>
            <a:r>
              <a:rPr lang="en-GB" dirty="0"/>
              <a:t> </a:t>
            </a:r>
          </a:p>
        </p:txBody>
      </p:sp>
      <p:sp>
        <p:nvSpPr>
          <p:cNvPr id="188" name="Tijdelijke aanduiding voor tekst 55">
            <a:extLst>
              <a:ext uri="{FF2B5EF4-FFF2-40B4-BE49-F238E27FC236}">
                <a16:creationId xmlns:a16="http://schemas.microsoft.com/office/drawing/2014/main" id="{405A9A8F-48A4-448E-81A1-C2F959BCB4DF}"/>
              </a:ext>
            </a:extLst>
          </p:cNvPr>
          <p:cNvSpPr>
            <a:spLocks noGrp="1"/>
          </p:cNvSpPr>
          <p:nvPr>
            <p:ph type="body" sz="quarter" idx="28" hasCustomPrompt="1"/>
          </p:nvPr>
        </p:nvSpPr>
        <p:spPr>
          <a:xfrm rot="5400000">
            <a:off x="7491782" y="5093300"/>
            <a:ext cx="1080000" cy="54000"/>
          </a:xfrm>
          <a:solidFill>
            <a:schemeClr val="bg1"/>
          </a:solidFill>
        </p:spPr>
        <p:txBody>
          <a:bodyPr/>
          <a:lstStyle>
            <a:lvl1pPr marL="0" indent="0" algn="ctr">
              <a:buNone/>
              <a:defRPr sz="100">
                <a:solidFill>
                  <a:schemeClr val="tx2"/>
                </a:solidFill>
              </a:defRPr>
            </a:lvl1pPr>
          </a:lstStyle>
          <a:p>
            <a:pPr lvl="0"/>
            <a:r>
              <a:rPr lang="en-GB" dirty="0"/>
              <a:t> </a:t>
            </a:r>
          </a:p>
        </p:txBody>
      </p:sp>
    </p:spTree>
    <p:extLst>
      <p:ext uri="{BB962C8B-B14F-4D97-AF65-F5344CB8AC3E}">
        <p14:creationId xmlns:p14="http://schemas.microsoft.com/office/powerpoint/2010/main" val="3061270189"/>
      </p:ext>
    </p:extLst>
  </p:cSld>
  <p:clrMapOvr>
    <a:masterClrMapping/>
  </p:clrMapOvr>
  <p:transition spd="slow">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EWS HEADLINES (2X)">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20000" y="2249905"/>
            <a:ext cx="5105997" cy="4608094"/>
          </a:xfrm>
          <a:solidFill>
            <a:schemeClr val="bg1"/>
          </a:solidFill>
          <a:ln w="19050">
            <a:solidFill>
              <a:schemeClr val="bg2">
                <a:lumMod val="60000"/>
                <a:lumOff val="40000"/>
              </a:schemeClr>
            </a:solidFill>
          </a:ln>
        </p:spPr>
        <p:txBody>
          <a:bodyPr vert="horz" lIns="252000" tIns="360000" rIns="252000" bIns="900000">
            <a:normAutofit/>
          </a:bodyPr>
          <a:lstStyle>
            <a:lvl1pPr>
              <a:defRPr sz="1400"/>
            </a:lvl1pPr>
            <a:lvl2pPr>
              <a:defRPr sz="1400"/>
            </a:lvl2pPr>
            <a:lvl3pPr>
              <a:defRPr sz="1200"/>
            </a:lvl3pPr>
            <a:lvl4pPr algn="ctr">
              <a:defRPr sz="1400"/>
            </a:lvl4pPr>
            <a:lvl5pPr algn="ctr">
              <a:spcAft>
                <a:spcPts val="1200"/>
              </a:spcAft>
              <a:defRPr sz="1800"/>
            </a:lvl5pPr>
            <a:lvl6pPr algn="ctr">
              <a:spcAft>
                <a:spcPts val="1200"/>
              </a:spcAft>
              <a:defRPr sz="1800"/>
            </a:lvl6pPr>
            <a:lvl7pPr>
              <a:defRPr sz="1400"/>
            </a:lvl7pPr>
            <a:lvl8pPr>
              <a:defRPr sz="1400"/>
            </a:lvl8pPr>
            <a:lvl9pPr>
              <a:defRPr sz="2400"/>
            </a:lvl9pPr>
          </a:lstStyle>
          <a:p>
            <a:pPr lvl="0"/>
            <a:r>
              <a:rPr lang="en-GB" noProof="0" dirty="0"/>
              <a:t>Bullet</a:t>
            </a:r>
          </a:p>
          <a:p>
            <a:pPr lvl="1"/>
            <a:r>
              <a:rPr lang="en-GB" noProof="0" dirty="0"/>
              <a:t>Sub-bullet #1</a:t>
            </a:r>
          </a:p>
          <a:p>
            <a:pPr lvl="2"/>
            <a:r>
              <a:rPr lang="en-GB" noProof="0" dirty="0"/>
              <a:t>Sub-bullet #2</a:t>
            </a:r>
          </a:p>
          <a:p>
            <a:pPr lvl="3"/>
            <a:r>
              <a:rPr lang="en-GB" noProof="0" dirty="0"/>
              <a:t>Plain text</a:t>
            </a:r>
          </a:p>
          <a:p>
            <a:pPr lvl="4"/>
            <a:r>
              <a:rPr lang="en-GB" noProof="0" dirty="0"/>
              <a:t>Header #1</a:t>
            </a:r>
          </a:p>
          <a:p>
            <a:pPr lvl="5"/>
            <a:r>
              <a:rPr lang="en-GB" noProof="0" dirty="0" err="1"/>
              <a:t>HEader</a:t>
            </a:r>
            <a:r>
              <a:rPr lang="en-GB" noProof="0" dirty="0"/>
              <a:t> #2</a:t>
            </a:r>
          </a:p>
          <a:p>
            <a:pPr lvl="6"/>
            <a:r>
              <a:rPr lang="en-GB" noProof="0" dirty="0"/>
              <a:t>Numeric bullet</a:t>
            </a:r>
          </a:p>
          <a:p>
            <a:pPr lvl="7"/>
            <a:r>
              <a:rPr lang="en-GB" noProof="0" dirty="0"/>
              <a:t>Alphabetic bullet</a:t>
            </a:r>
          </a:p>
          <a:p>
            <a:pPr lvl="8"/>
            <a:r>
              <a:rPr lang="en-GB" noProof="0" dirty="0"/>
              <a:t>Quote text</a:t>
            </a:r>
          </a:p>
        </p:txBody>
      </p:sp>
      <p:sp>
        <p:nvSpPr>
          <p:cNvPr id="21" name="Tijdelijke aanduiding voor verticale tekst 2">
            <a:extLst>
              <a:ext uri="{FF2B5EF4-FFF2-40B4-BE49-F238E27FC236}">
                <a16:creationId xmlns:a16="http://schemas.microsoft.com/office/drawing/2014/main" id="{FEA7E967-D4C0-4873-A088-C257C294306E}"/>
              </a:ext>
            </a:extLst>
          </p:cNvPr>
          <p:cNvSpPr>
            <a:spLocks noGrp="1"/>
          </p:cNvSpPr>
          <p:nvPr>
            <p:ph type="body" orient="vert" idx="14" hasCustomPrompt="1"/>
          </p:nvPr>
        </p:nvSpPr>
        <p:spPr>
          <a:xfrm>
            <a:off x="6365997" y="2249905"/>
            <a:ext cx="5105997" cy="4608094"/>
          </a:xfrm>
          <a:solidFill>
            <a:schemeClr val="bg1"/>
          </a:solidFill>
          <a:ln w="19050">
            <a:solidFill>
              <a:schemeClr val="bg2">
                <a:lumMod val="60000"/>
                <a:lumOff val="40000"/>
              </a:schemeClr>
            </a:solidFill>
          </a:ln>
        </p:spPr>
        <p:txBody>
          <a:bodyPr vert="horz" lIns="252000" tIns="360000" rIns="252000" bIns="900000">
            <a:normAutofit/>
          </a:bodyPr>
          <a:lstStyle>
            <a:lvl1pPr>
              <a:defRPr sz="1400"/>
            </a:lvl1pPr>
            <a:lvl2pPr>
              <a:defRPr sz="1400"/>
            </a:lvl2pPr>
            <a:lvl3pPr>
              <a:defRPr sz="1200"/>
            </a:lvl3pPr>
            <a:lvl4pPr algn="ctr">
              <a:defRPr sz="1400"/>
            </a:lvl4pPr>
            <a:lvl5pPr algn="ctr">
              <a:spcAft>
                <a:spcPts val="1200"/>
              </a:spcAft>
              <a:defRPr sz="1800"/>
            </a:lvl5pPr>
            <a:lvl6pPr algn="ctr">
              <a:spcAft>
                <a:spcPts val="1200"/>
              </a:spcAft>
              <a:defRPr sz="1800"/>
            </a:lvl6pPr>
            <a:lvl7pPr>
              <a:defRPr sz="1400"/>
            </a:lvl7pPr>
            <a:lvl8pPr>
              <a:defRPr sz="1400"/>
            </a:lvl8pPr>
            <a:lvl9pPr>
              <a:defRPr sz="2400"/>
            </a:lvl9pPr>
          </a:lstStyle>
          <a:p>
            <a:pPr lvl="0"/>
            <a:r>
              <a:rPr lang="en-GB" noProof="0" dirty="0"/>
              <a:t>Bullet</a:t>
            </a:r>
          </a:p>
          <a:p>
            <a:pPr lvl="1"/>
            <a:r>
              <a:rPr lang="en-GB" noProof="0" dirty="0"/>
              <a:t>Sub-bullet #1</a:t>
            </a:r>
          </a:p>
          <a:p>
            <a:pPr lvl="2"/>
            <a:r>
              <a:rPr lang="en-GB" noProof="0" dirty="0"/>
              <a:t>Sub-bullet #2</a:t>
            </a:r>
          </a:p>
          <a:p>
            <a:pPr lvl="3"/>
            <a:r>
              <a:rPr lang="en-GB" noProof="0" dirty="0"/>
              <a:t>Plain text</a:t>
            </a:r>
          </a:p>
          <a:p>
            <a:pPr lvl="4"/>
            <a:r>
              <a:rPr lang="en-GB" noProof="0" dirty="0"/>
              <a:t>Header #1</a:t>
            </a:r>
          </a:p>
          <a:p>
            <a:pPr lvl="5"/>
            <a:r>
              <a:rPr lang="en-GB" noProof="0" dirty="0" err="1"/>
              <a:t>HEader</a:t>
            </a:r>
            <a:r>
              <a:rPr lang="en-GB" noProof="0" dirty="0"/>
              <a:t> #2</a:t>
            </a:r>
          </a:p>
          <a:p>
            <a:pPr lvl="6"/>
            <a:r>
              <a:rPr lang="en-GB" noProof="0" dirty="0"/>
              <a:t>Numeric bullet</a:t>
            </a:r>
          </a:p>
          <a:p>
            <a:pPr lvl="7"/>
            <a:r>
              <a:rPr lang="en-GB" noProof="0" dirty="0"/>
              <a:t>Alphabetic bullet</a:t>
            </a:r>
          </a:p>
          <a:p>
            <a:pPr lvl="8"/>
            <a:r>
              <a:rPr lang="en-GB" noProof="0" dirty="0"/>
              <a:t>Quote text</a:t>
            </a:r>
          </a:p>
        </p:txBody>
      </p:sp>
      <p:sp>
        <p:nvSpPr>
          <p:cNvPr id="10" name="Tijdelijke aanduiding voor tekst 9">
            <a:extLst>
              <a:ext uri="{FF2B5EF4-FFF2-40B4-BE49-F238E27FC236}">
                <a16:creationId xmlns:a16="http://schemas.microsoft.com/office/drawing/2014/main" id="{98EAC4A0-577C-459A-9FF6-B942AC756FF6}"/>
              </a:ext>
            </a:extLst>
          </p:cNvPr>
          <p:cNvSpPr>
            <a:spLocks noGrp="1"/>
          </p:cNvSpPr>
          <p:nvPr>
            <p:ph type="body" sz="quarter" idx="13" hasCustomPrompt="1"/>
          </p:nvPr>
        </p:nvSpPr>
        <p:spPr>
          <a:xfrm>
            <a:off x="0" y="6248748"/>
            <a:ext cx="12192000" cy="609252"/>
          </a:xfrm>
          <a:solidFill>
            <a:schemeClr val="accent4"/>
          </a:solidFill>
        </p:spPr>
        <p:txBody>
          <a:bodyPr/>
          <a:lstStyle>
            <a:lvl1pPr marL="0" indent="0">
              <a:buNone/>
              <a:defRPr sz="100">
                <a:solidFill>
                  <a:schemeClr val="accent2"/>
                </a:solidFill>
              </a:defRPr>
            </a:lvl1pPr>
          </a:lstStyle>
          <a:p>
            <a:pPr lvl="0"/>
            <a:r>
              <a:rPr lang="en-GB"/>
              <a:t> </a:t>
            </a:r>
            <a:endParaRPr lang="en-GB" dirty="0"/>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p>
            <a:r>
              <a:rPr lang="en-GB" noProof="0"/>
              <a:t>Place the title of the slide here</a:t>
            </a:r>
            <a:endParaRPr lang="en-GB" noProof="0" dirty="0"/>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3BB44C-F658-4432-A539-CB421B90734E}" type="datetime4">
              <a:rPr kumimoji="0" lang="en-GB" sz="900" b="0" i="0" u="none" strike="noStrike" kern="1200" cap="none" spc="0" normalizeH="0" baseline="0" noProof="0" smtClean="0">
                <a:ln>
                  <a:noFill/>
                </a:ln>
                <a:solidFill>
                  <a:srgbClr val="41423C">
                    <a:lumMod val="40000"/>
                    <a:lumOff val="6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 August 2023</a:t>
            </a:fld>
            <a:endPar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endParaRPr>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rPr>
              <a:t>Corporate template-set </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5905759" y="6248748"/>
            <a:ext cx="380480" cy="24925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all" spc="0" normalizeH="0" baseline="0" noProof="0" dirty="0">
                <a:ln>
                  <a:noFill/>
                </a:ln>
                <a:solidFill>
                  <a:srgbClr val="9E7A3A"/>
                </a:solidFill>
                <a:effectLst/>
                <a:uLnTx/>
                <a:uFillTx/>
                <a:latin typeface="Calibri" panose="020F0502020204030204"/>
                <a:ea typeface="+mn-ea"/>
                <a:cs typeface="+mn-cs"/>
              </a:rPr>
              <a:t>NEWS HEADLINES (2X)</a:t>
            </a:r>
          </a:p>
        </p:txBody>
      </p:sp>
      <p:grpSp>
        <p:nvGrpSpPr>
          <p:cNvPr id="11" name="GRID" hidden="1">
            <a:extLst>
              <a:ext uri="{FF2B5EF4-FFF2-40B4-BE49-F238E27FC236}">
                <a16:creationId xmlns:a16="http://schemas.microsoft.com/office/drawing/2014/main" id="{7C0D032F-4DDE-480A-AB38-F8E5076E352E}"/>
              </a:ext>
            </a:extLst>
          </p:cNvPr>
          <p:cNvGrpSpPr/>
          <p:nvPr userDrawn="1"/>
        </p:nvGrpSpPr>
        <p:grpSpPr>
          <a:xfrm>
            <a:off x="0" y="0"/>
            <a:ext cx="12192000" cy="6858000"/>
            <a:chOff x="0" y="0"/>
            <a:chExt cx="12192000" cy="6858000"/>
          </a:xfrm>
        </p:grpSpPr>
        <p:sp>
          <p:nvSpPr>
            <p:cNvPr id="12" name="Rechthoek 11">
              <a:extLst>
                <a:ext uri="{FF2B5EF4-FFF2-40B4-BE49-F238E27FC236}">
                  <a16:creationId xmlns:a16="http://schemas.microsoft.com/office/drawing/2014/main" id="{B5EB8DCE-0011-4ED0-9715-D3EAA6603049}"/>
                </a:ext>
              </a:extLst>
            </p:cNvPr>
            <p:cNvSpPr/>
            <p:nvPr userDrawn="1"/>
          </p:nvSpPr>
          <p:spPr>
            <a:xfrm>
              <a:off x="0" y="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hthoek 12">
              <a:extLst>
                <a:ext uri="{FF2B5EF4-FFF2-40B4-BE49-F238E27FC236}">
                  <a16:creationId xmlns:a16="http://schemas.microsoft.com/office/drawing/2014/main" id="{24B69C56-4B39-4C19-A49F-E83FF991276E}"/>
                </a:ext>
              </a:extLst>
            </p:cNvPr>
            <p:cNvSpPr/>
            <p:nvPr userDrawn="1"/>
          </p:nvSpPr>
          <p:spPr>
            <a:xfrm>
              <a:off x="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hthoek 13">
              <a:extLst>
                <a:ext uri="{FF2B5EF4-FFF2-40B4-BE49-F238E27FC236}">
                  <a16:creationId xmlns:a16="http://schemas.microsoft.com/office/drawing/2014/main" id="{0B5D137A-7453-4CA5-A761-9257ED057BA4}"/>
                </a:ext>
              </a:extLst>
            </p:cNvPr>
            <p:cNvSpPr/>
            <p:nvPr userDrawn="1"/>
          </p:nvSpPr>
          <p:spPr>
            <a:xfrm>
              <a:off x="1147200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hthoek 14">
              <a:extLst>
                <a:ext uri="{FF2B5EF4-FFF2-40B4-BE49-F238E27FC236}">
                  <a16:creationId xmlns:a16="http://schemas.microsoft.com/office/drawing/2014/main" id="{F7A5D885-9229-4E60-85DF-B05CEA54A515}"/>
                </a:ext>
              </a:extLst>
            </p:cNvPr>
            <p:cNvSpPr/>
            <p:nvPr userDrawn="1"/>
          </p:nvSpPr>
          <p:spPr>
            <a:xfrm>
              <a:off x="0" y="649800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hthoek 15">
              <a:extLst>
                <a:ext uri="{FF2B5EF4-FFF2-40B4-BE49-F238E27FC236}">
                  <a16:creationId xmlns:a16="http://schemas.microsoft.com/office/drawing/2014/main" id="{1E8621F9-C9BB-4062-A915-66BA34B51BA1}"/>
                </a:ext>
              </a:extLst>
            </p:cNvPr>
            <p:cNvSpPr/>
            <p:nvPr userDrawn="1"/>
          </p:nvSpPr>
          <p:spPr>
            <a:xfrm>
              <a:off x="0" y="570874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hthoek 16">
              <a:extLst>
                <a:ext uri="{FF2B5EF4-FFF2-40B4-BE49-F238E27FC236}">
                  <a16:creationId xmlns:a16="http://schemas.microsoft.com/office/drawing/2014/main" id="{FA741097-6A34-4D82-94B9-178747A69675}"/>
                </a:ext>
              </a:extLst>
            </p:cNvPr>
            <p:cNvSpPr/>
            <p:nvPr userDrawn="1"/>
          </p:nvSpPr>
          <p:spPr>
            <a:xfrm>
              <a:off x="0" y="619461"/>
              <a:ext cx="12192000" cy="18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hthoek 17">
              <a:extLst>
                <a:ext uri="{FF2B5EF4-FFF2-40B4-BE49-F238E27FC236}">
                  <a16:creationId xmlns:a16="http://schemas.microsoft.com/office/drawing/2014/main" id="{3F3045DE-BEA6-4C63-B770-570072EECA22}"/>
                </a:ext>
              </a:extLst>
            </p:cNvPr>
            <p:cNvSpPr/>
            <p:nvPr userDrawn="1"/>
          </p:nvSpPr>
          <p:spPr>
            <a:xfrm>
              <a:off x="0" y="109121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hthoek 19">
              <a:extLst>
                <a:ext uri="{FF2B5EF4-FFF2-40B4-BE49-F238E27FC236}">
                  <a16:creationId xmlns:a16="http://schemas.microsoft.com/office/drawing/2014/main" id="{87D45271-D70B-459B-8E2E-147CD0AF3224}"/>
                </a:ext>
              </a:extLst>
            </p:cNvPr>
            <p:cNvSpPr/>
            <p:nvPr userDrawn="1"/>
          </p:nvSpPr>
          <p:spPr>
            <a:xfrm>
              <a:off x="5826000" y="1091218"/>
              <a:ext cx="540000" cy="576678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5" name="Tijdelijke aanduiding voor tekst 24">
            <a:extLst>
              <a:ext uri="{FF2B5EF4-FFF2-40B4-BE49-F238E27FC236}">
                <a16:creationId xmlns:a16="http://schemas.microsoft.com/office/drawing/2014/main" id="{8D8899F5-1728-4971-91B3-B976AC9D2396}"/>
              </a:ext>
            </a:extLst>
          </p:cNvPr>
          <p:cNvSpPr>
            <a:spLocks noGrp="1"/>
          </p:cNvSpPr>
          <p:nvPr>
            <p:ph type="body" sz="quarter" idx="16" hasCustomPrompt="1"/>
          </p:nvPr>
        </p:nvSpPr>
        <p:spPr>
          <a:xfrm>
            <a:off x="2903045" y="1631950"/>
            <a:ext cx="739907" cy="738271"/>
          </a:xfrm>
          <a:solidFill>
            <a:schemeClr val="accent4"/>
          </a:solidFill>
        </p:spPr>
        <p:txBody>
          <a:bodyPr/>
          <a:lstStyle>
            <a:lvl1pPr marL="0" indent="0">
              <a:buNone/>
              <a:defRPr sz="100">
                <a:solidFill>
                  <a:schemeClr val="accent1"/>
                </a:solidFill>
              </a:defRPr>
            </a:lvl1pPr>
          </a:lstStyle>
          <a:p>
            <a:pPr lvl="0"/>
            <a:r>
              <a:rPr lang="en-GB" dirty="0"/>
              <a:t> </a:t>
            </a:r>
          </a:p>
        </p:txBody>
      </p:sp>
      <p:sp>
        <p:nvSpPr>
          <p:cNvPr id="26" name="Tijdelijke aanduiding voor tekst 24">
            <a:extLst>
              <a:ext uri="{FF2B5EF4-FFF2-40B4-BE49-F238E27FC236}">
                <a16:creationId xmlns:a16="http://schemas.microsoft.com/office/drawing/2014/main" id="{88C018B4-7E04-4D90-AC6B-20A128A45D6A}"/>
              </a:ext>
            </a:extLst>
          </p:cNvPr>
          <p:cNvSpPr>
            <a:spLocks noGrp="1"/>
          </p:cNvSpPr>
          <p:nvPr>
            <p:ph type="body" sz="quarter" idx="17" hasCustomPrompt="1"/>
          </p:nvPr>
        </p:nvSpPr>
        <p:spPr>
          <a:xfrm>
            <a:off x="8549042" y="1631950"/>
            <a:ext cx="739907" cy="738271"/>
          </a:xfrm>
          <a:solidFill>
            <a:schemeClr val="accent4"/>
          </a:solidFill>
        </p:spPr>
        <p:txBody>
          <a:bodyPr/>
          <a:lstStyle>
            <a:lvl1pPr marL="0" indent="0">
              <a:buNone/>
              <a:defRPr sz="100">
                <a:solidFill>
                  <a:schemeClr val="accent1"/>
                </a:solidFill>
              </a:defRPr>
            </a:lvl1pPr>
          </a:lstStyle>
          <a:p>
            <a:pPr lvl="0"/>
            <a:r>
              <a:rPr lang="en-GB" dirty="0"/>
              <a:t> </a:t>
            </a:r>
          </a:p>
        </p:txBody>
      </p:sp>
      <p:grpSp>
        <p:nvGrpSpPr>
          <p:cNvPr id="24" name="INSTRUCTION">
            <a:extLst>
              <a:ext uri="{FF2B5EF4-FFF2-40B4-BE49-F238E27FC236}">
                <a16:creationId xmlns:a16="http://schemas.microsoft.com/office/drawing/2014/main" id="{DFCADF52-3029-4EEC-B3FD-DFF7ACAF4508}"/>
              </a:ext>
            </a:extLst>
          </p:cNvPr>
          <p:cNvGrpSpPr/>
          <p:nvPr userDrawn="1"/>
        </p:nvGrpSpPr>
        <p:grpSpPr>
          <a:xfrm>
            <a:off x="-3786437" y="0"/>
            <a:ext cx="3693386" cy="5359349"/>
            <a:chOff x="-3786437" y="0"/>
            <a:chExt cx="3693386" cy="5359349"/>
          </a:xfrm>
        </p:grpSpPr>
        <p:sp>
          <p:nvSpPr>
            <p:cNvPr id="27" name="Rechthoek 26">
              <a:extLst>
                <a:ext uri="{FF2B5EF4-FFF2-40B4-BE49-F238E27FC236}">
                  <a16:creationId xmlns:a16="http://schemas.microsoft.com/office/drawing/2014/main" id="{9BDD75C4-B188-4651-94DD-D80822A971D8}"/>
                </a:ext>
              </a:extLst>
            </p:cNvPr>
            <p:cNvSpPr/>
            <p:nvPr userDrawn="1"/>
          </p:nvSpPr>
          <p:spPr>
            <a:xfrm>
              <a:off x="-3786165" y="0"/>
              <a:ext cx="3593091" cy="4641338"/>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Choosing text levels</a:t>
              </a:r>
            </a:p>
          </p:txBody>
        </p:sp>
        <p:sp>
          <p:nvSpPr>
            <p:cNvPr id="29" name="Ovaal 28">
              <a:extLst>
                <a:ext uri="{FF2B5EF4-FFF2-40B4-BE49-F238E27FC236}">
                  <a16:creationId xmlns:a16="http://schemas.microsoft.com/office/drawing/2014/main" id="{5817DEB4-AFD6-423F-A0E0-2CC769F35A00}"/>
                </a:ext>
              </a:extLst>
            </p:cNvPr>
            <p:cNvSpPr/>
            <p:nvPr userDrawn="1"/>
          </p:nvSpPr>
          <p:spPr>
            <a:xfrm>
              <a:off x="-3604183" y="183748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1</a:t>
              </a:r>
            </a:p>
          </p:txBody>
        </p:sp>
        <p:sp>
          <p:nvSpPr>
            <p:cNvPr id="30" name="Rechthoek 29">
              <a:extLst>
                <a:ext uri="{FF2B5EF4-FFF2-40B4-BE49-F238E27FC236}">
                  <a16:creationId xmlns:a16="http://schemas.microsoft.com/office/drawing/2014/main" id="{D034673F-575E-48FC-9252-F71BC60EA54A}"/>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90000"/>
                </a:lnSpc>
                <a:spcBef>
                  <a:spcPts val="600"/>
                </a:spcBef>
                <a:spcAft>
                  <a:spcPts val="600"/>
                </a:spcAft>
                <a:buClr>
                  <a:srgbClr val="41423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41423C"/>
                  </a:solidFill>
                  <a:effectLst/>
                  <a:uLnTx/>
                  <a:uFillTx/>
                  <a:latin typeface="Calibri" panose="020F0502020204030204"/>
                  <a:ea typeface="+mn-ea"/>
                  <a:cs typeface="+mn-cs"/>
                </a:rPr>
                <a:t>Bullet</a:t>
              </a:r>
            </a:p>
          </p:txBody>
        </p:sp>
        <p:sp>
          <p:nvSpPr>
            <p:cNvPr id="31" name="Ovaal 30">
              <a:extLst>
                <a:ext uri="{FF2B5EF4-FFF2-40B4-BE49-F238E27FC236}">
                  <a16:creationId xmlns:a16="http://schemas.microsoft.com/office/drawing/2014/main" id="{F16B137C-9EFE-4313-8643-821BE2F24203}"/>
                </a:ext>
              </a:extLst>
            </p:cNvPr>
            <p:cNvSpPr/>
            <p:nvPr userDrawn="1"/>
          </p:nvSpPr>
          <p:spPr>
            <a:xfrm>
              <a:off x="-3604183" y="2128768"/>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2</a:t>
              </a:r>
            </a:p>
          </p:txBody>
        </p:sp>
        <p:sp>
          <p:nvSpPr>
            <p:cNvPr id="32" name="Rechthoek 31">
              <a:extLst>
                <a:ext uri="{FF2B5EF4-FFF2-40B4-BE49-F238E27FC236}">
                  <a16:creationId xmlns:a16="http://schemas.microsoft.com/office/drawing/2014/main" id="{4E6594BE-C21A-4FE7-97B6-8CCB7621885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Choose from:</a:t>
              </a:r>
            </a:p>
          </p:txBody>
        </p:sp>
        <p:sp>
          <p:nvSpPr>
            <p:cNvPr id="33" name="Rechthoek 32">
              <a:extLst>
                <a:ext uri="{FF2B5EF4-FFF2-40B4-BE49-F238E27FC236}">
                  <a16:creationId xmlns:a16="http://schemas.microsoft.com/office/drawing/2014/main" id="{D05758C6-427C-446A-9D02-90FFD9BEA71B}"/>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90000"/>
                </a:lnSpc>
                <a:spcBef>
                  <a:spcPts val="600"/>
                </a:spcBef>
                <a:spcAft>
                  <a:spcPts val="600"/>
                </a:spcAft>
                <a:buClr>
                  <a:srgbClr val="9E7A3A"/>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41423C"/>
                  </a:solidFill>
                  <a:effectLst/>
                  <a:uLnTx/>
                  <a:uFillTx/>
                  <a:latin typeface="Calibri" panose="020F0502020204030204"/>
                  <a:ea typeface="+mn-ea"/>
                  <a:cs typeface="+mn-cs"/>
                </a:rPr>
                <a:t>Sub-bullet #1</a:t>
              </a:r>
            </a:p>
          </p:txBody>
        </p:sp>
        <p:sp>
          <p:nvSpPr>
            <p:cNvPr id="34" name="Ovaal 33">
              <a:extLst>
                <a:ext uri="{FF2B5EF4-FFF2-40B4-BE49-F238E27FC236}">
                  <a16:creationId xmlns:a16="http://schemas.microsoft.com/office/drawing/2014/main" id="{B57A0ED0-408A-40BA-B136-C43DB1BA955F}"/>
                </a:ext>
              </a:extLst>
            </p:cNvPr>
            <p:cNvSpPr/>
            <p:nvPr userDrawn="1"/>
          </p:nvSpPr>
          <p:spPr>
            <a:xfrm>
              <a:off x="-3604183" y="2420052"/>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35" name="Rechthoek 34">
              <a:extLst>
                <a:ext uri="{FF2B5EF4-FFF2-40B4-BE49-F238E27FC236}">
                  <a16:creationId xmlns:a16="http://schemas.microsoft.com/office/drawing/2014/main" id="{4D23ADAC-ED80-4898-A269-EE25E1DA13DB}"/>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90000"/>
                </a:lnSpc>
                <a:spcBef>
                  <a:spcPts val="600"/>
                </a:spcBef>
                <a:spcAft>
                  <a:spcPts val="600"/>
                </a:spcAft>
                <a:buClr>
                  <a:srgbClr val="506159"/>
                </a:buClr>
                <a:buSzTx/>
                <a:buFont typeface="Calibri Light" panose="020F0302020204030204" pitchFamily="34" charset="0"/>
                <a:buChar char="-"/>
                <a:tabLst/>
                <a:defRPr/>
              </a:pPr>
              <a:r>
                <a:rPr kumimoji="0" lang="en-GB" sz="1100" b="0" i="0" u="none" strike="noStrike" kern="1200" cap="none" spc="0" normalizeH="0" baseline="0" noProof="0" dirty="0">
                  <a:ln>
                    <a:noFill/>
                  </a:ln>
                  <a:solidFill>
                    <a:srgbClr val="41423C"/>
                  </a:solidFill>
                  <a:effectLst/>
                  <a:uLnTx/>
                  <a:uFillTx/>
                  <a:latin typeface="Calibri" panose="020F0502020204030204"/>
                  <a:ea typeface="+mn-ea"/>
                  <a:cs typeface="+mn-cs"/>
                </a:rPr>
                <a:t>Sub-bullet #2</a:t>
              </a:r>
            </a:p>
          </p:txBody>
        </p:sp>
        <p:sp>
          <p:nvSpPr>
            <p:cNvPr id="36" name="Ovaal 35">
              <a:extLst>
                <a:ext uri="{FF2B5EF4-FFF2-40B4-BE49-F238E27FC236}">
                  <a16:creationId xmlns:a16="http://schemas.microsoft.com/office/drawing/2014/main" id="{FD191C82-A36C-4C1A-ADE8-33C22C833348}"/>
                </a:ext>
              </a:extLst>
            </p:cNvPr>
            <p:cNvSpPr/>
            <p:nvPr userDrawn="1"/>
          </p:nvSpPr>
          <p:spPr>
            <a:xfrm>
              <a:off x="-3604183" y="2711336"/>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4</a:t>
              </a:r>
            </a:p>
          </p:txBody>
        </p:sp>
        <p:sp>
          <p:nvSpPr>
            <p:cNvPr id="37" name="Rechthoek 36">
              <a:extLst>
                <a:ext uri="{FF2B5EF4-FFF2-40B4-BE49-F238E27FC236}">
                  <a16:creationId xmlns:a16="http://schemas.microsoft.com/office/drawing/2014/main" id="{33E62092-7766-400A-B153-9C238148EE6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90000"/>
                </a:lnSpc>
                <a:spcBef>
                  <a:spcPts val="600"/>
                </a:spcBef>
                <a:spcAft>
                  <a:spcPts val="600"/>
                </a:spcAft>
                <a:buClr>
                  <a:srgbClr val="211F26"/>
                </a:buClr>
                <a:buSzTx/>
                <a:buFont typeface="Arial" panose="020B0604020202020204" pitchFamily="34" charset="0"/>
                <a:buNone/>
                <a:tabLst/>
                <a:defRPr/>
              </a:pPr>
              <a:r>
                <a:rPr kumimoji="0" lang="en-GB" sz="1200" b="0" i="0" u="none" strike="noStrike" kern="1200" cap="none" spc="0" normalizeH="0" baseline="0" noProof="0" dirty="0">
                  <a:ln>
                    <a:noFill/>
                  </a:ln>
                  <a:solidFill>
                    <a:srgbClr val="41423C"/>
                  </a:solidFill>
                  <a:effectLst/>
                  <a:uLnTx/>
                  <a:uFillTx/>
                  <a:latin typeface="Calibri" panose="020F0502020204030204"/>
                  <a:ea typeface="+mn-ea"/>
                  <a:cs typeface="+mn-cs"/>
                </a:rPr>
                <a:t>Plain text</a:t>
              </a:r>
            </a:p>
          </p:txBody>
        </p:sp>
        <p:sp>
          <p:nvSpPr>
            <p:cNvPr id="38" name="Ovaal 37">
              <a:extLst>
                <a:ext uri="{FF2B5EF4-FFF2-40B4-BE49-F238E27FC236}">
                  <a16:creationId xmlns:a16="http://schemas.microsoft.com/office/drawing/2014/main" id="{2DA3190B-E6EE-4B8B-BC8A-4517882ABAC6}"/>
                </a:ext>
              </a:extLst>
            </p:cNvPr>
            <p:cNvSpPr/>
            <p:nvPr userDrawn="1"/>
          </p:nvSpPr>
          <p:spPr>
            <a:xfrm>
              <a:off x="-3604183" y="3002620"/>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5</a:t>
              </a:r>
            </a:p>
          </p:txBody>
        </p:sp>
        <p:sp>
          <p:nvSpPr>
            <p:cNvPr id="39" name="Rechthoek 38">
              <a:extLst>
                <a:ext uri="{FF2B5EF4-FFF2-40B4-BE49-F238E27FC236}">
                  <a16:creationId xmlns:a16="http://schemas.microsoft.com/office/drawing/2014/main" id="{BCD326A0-996D-47B3-9630-4A6A137CBADD}"/>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4" indent="0" algn="l" defTabSz="914400" rtl="0" eaLnBrk="1" fontAlgn="auto" latinLnBrk="0" hangingPunct="1">
                <a:lnSpc>
                  <a:spcPct val="90000"/>
                </a:lnSpc>
                <a:spcBef>
                  <a:spcPts val="1200"/>
                </a:spcBef>
                <a:spcAft>
                  <a:spcPts val="400"/>
                </a:spcAft>
                <a:buClr>
                  <a:srgbClr val="211F26"/>
                </a:buClr>
                <a:buSzTx/>
                <a:buFont typeface="Arial" panose="020B0604020202020204" pitchFamily="34" charset="0"/>
                <a:buNone/>
                <a:tabLst/>
                <a:defRPr/>
              </a:pPr>
              <a:r>
                <a:rPr kumimoji="0" lang="en-GB" sz="1600" b="1" i="0" u="none" strike="noStrike" kern="1200" cap="all" spc="0" normalizeH="0" baseline="0" noProof="0" dirty="0">
                  <a:ln>
                    <a:noFill/>
                  </a:ln>
                  <a:solidFill>
                    <a:srgbClr val="41423C"/>
                  </a:solidFill>
                  <a:effectLst/>
                  <a:uLnTx/>
                  <a:uFillTx/>
                  <a:latin typeface="Calibri" panose="020F0502020204030204"/>
                  <a:ea typeface="+mn-ea"/>
                  <a:cs typeface="+mn-cs"/>
                </a:rPr>
                <a:t>Heading #1</a:t>
              </a:r>
            </a:p>
          </p:txBody>
        </p:sp>
        <p:sp>
          <p:nvSpPr>
            <p:cNvPr id="40" name="Ovaal 39">
              <a:extLst>
                <a:ext uri="{FF2B5EF4-FFF2-40B4-BE49-F238E27FC236}">
                  <a16:creationId xmlns:a16="http://schemas.microsoft.com/office/drawing/2014/main" id="{E1D6329F-E618-4FDE-A70D-969D06D4E038}"/>
                </a:ext>
              </a:extLst>
            </p:cNvPr>
            <p:cNvSpPr/>
            <p:nvPr userDrawn="1"/>
          </p:nvSpPr>
          <p:spPr>
            <a:xfrm>
              <a:off x="-3604183" y="329390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6</a:t>
              </a:r>
            </a:p>
          </p:txBody>
        </p:sp>
        <p:sp>
          <p:nvSpPr>
            <p:cNvPr id="41" name="Rechthoek 40">
              <a:extLst>
                <a:ext uri="{FF2B5EF4-FFF2-40B4-BE49-F238E27FC236}">
                  <a16:creationId xmlns:a16="http://schemas.microsoft.com/office/drawing/2014/main" id="{96DB88AB-AE5C-4506-8717-E404D081D4FD}"/>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42900" marR="0" lvl="6" indent="-342900" algn="l" defTabSz="914400" rtl="0" eaLnBrk="1" fontAlgn="auto" latinLnBrk="0" hangingPunct="1">
                <a:lnSpc>
                  <a:spcPct val="90000"/>
                </a:lnSpc>
                <a:spcBef>
                  <a:spcPts val="600"/>
                </a:spcBef>
                <a:spcAft>
                  <a:spcPts val="600"/>
                </a:spcAft>
                <a:buClr>
                  <a:srgbClr val="9E7A3A"/>
                </a:buClr>
                <a:buSzTx/>
                <a:buFont typeface="+mj-lt"/>
                <a:buAutoNum type="arabicParenR"/>
                <a:tabLst/>
                <a:defRPr/>
              </a:pPr>
              <a:r>
                <a:rPr kumimoji="0" lang="en-GB" sz="1200" b="0" i="0" u="none" strike="noStrike" kern="1200" cap="none" spc="0" normalizeH="0" baseline="0" noProof="0" dirty="0">
                  <a:ln>
                    <a:noFill/>
                  </a:ln>
                  <a:solidFill>
                    <a:srgbClr val="41423C"/>
                  </a:solidFill>
                  <a:effectLst/>
                  <a:uLnTx/>
                  <a:uFillTx/>
                  <a:latin typeface="Calibri" panose="020F0502020204030204"/>
                  <a:ea typeface="+mn-ea"/>
                  <a:cs typeface="+mn-cs"/>
                </a:rPr>
                <a:t>Numeric bullet</a:t>
              </a:r>
            </a:p>
          </p:txBody>
        </p:sp>
        <p:sp>
          <p:nvSpPr>
            <p:cNvPr id="42" name="Ovaal 41">
              <a:extLst>
                <a:ext uri="{FF2B5EF4-FFF2-40B4-BE49-F238E27FC236}">
                  <a16:creationId xmlns:a16="http://schemas.microsoft.com/office/drawing/2014/main" id="{15336A9A-35C3-4AD9-B6AF-7B32748073A1}"/>
                </a:ext>
              </a:extLst>
            </p:cNvPr>
            <p:cNvSpPr/>
            <p:nvPr userDrawn="1"/>
          </p:nvSpPr>
          <p:spPr>
            <a:xfrm>
              <a:off x="-3604183" y="3585188"/>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7</a:t>
              </a:r>
            </a:p>
          </p:txBody>
        </p:sp>
        <p:sp>
          <p:nvSpPr>
            <p:cNvPr id="43" name="Rechthoek 42">
              <a:extLst>
                <a:ext uri="{FF2B5EF4-FFF2-40B4-BE49-F238E27FC236}">
                  <a16:creationId xmlns:a16="http://schemas.microsoft.com/office/drawing/2014/main" id="{04A83044-210A-44C3-866F-3DEF33489C6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7" indent="-342900" algn="l" defTabSz="914400" rtl="0" eaLnBrk="1" fontAlgn="auto" latinLnBrk="0" hangingPunct="1">
                <a:lnSpc>
                  <a:spcPct val="90000"/>
                </a:lnSpc>
                <a:spcBef>
                  <a:spcPts val="600"/>
                </a:spcBef>
                <a:spcAft>
                  <a:spcPts val="600"/>
                </a:spcAft>
                <a:buClr>
                  <a:srgbClr val="9E7A3A"/>
                </a:buClr>
                <a:buSzTx/>
                <a:buFont typeface="+mj-lt"/>
                <a:buAutoNum type="alphaLcParenR"/>
                <a:tabLst/>
                <a:defRPr/>
              </a:pPr>
              <a:r>
                <a:rPr kumimoji="0" lang="en-GB" sz="1200" b="0" i="0" u="none" strike="noStrike" kern="1200" cap="none" spc="0" normalizeH="0" baseline="0" noProof="0" dirty="0">
                  <a:ln>
                    <a:noFill/>
                  </a:ln>
                  <a:solidFill>
                    <a:srgbClr val="41423C"/>
                  </a:solidFill>
                  <a:effectLst/>
                  <a:uLnTx/>
                  <a:uFillTx/>
                  <a:latin typeface="Calibri" panose="020F0502020204030204"/>
                  <a:ea typeface="+mn-ea"/>
                  <a:cs typeface="+mn-cs"/>
                </a:rPr>
                <a:t>Alphabetic bullet</a:t>
              </a:r>
            </a:p>
          </p:txBody>
        </p:sp>
        <p:sp>
          <p:nvSpPr>
            <p:cNvPr id="44" name="Ovaal 43">
              <a:extLst>
                <a:ext uri="{FF2B5EF4-FFF2-40B4-BE49-F238E27FC236}">
                  <a16:creationId xmlns:a16="http://schemas.microsoft.com/office/drawing/2014/main" id="{4BC5FFE7-88C7-4739-BD1A-A93B67754152}"/>
                </a:ext>
              </a:extLst>
            </p:cNvPr>
            <p:cNvSpPr/>
            <p:nvPr userDrawn="1"/>
          </p:nvSpPr>
          <p:spPr>
            <a:xfrm>
              <a:off x="-3604183" y="3876472"/>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8</a:t>
              </a:r>
            </a:p>
          </p:txBody>
        </p:sp>
        <p:sp>
          <p:nvSpPr>
            <p:cNvPr id="45" name="Rechthoek 44">
              <a:extLst>
                <a:ext uri="{FF2B5EF4-FFF2-40B4-BE49-F238E27FC236}">
                  <a16:creationId xmlns:a16="http://schemas.microsoft.com/office/drawing/2014/main" id="{04B4E979-74FF-42D9-8BA2-CC624BC2725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90000"/>
                </a:lnSpc>
                <a:spcBef>
                  <a:spcPts val="600"/>
                </a:spcBef>
                <a:spcAft>
                  <a:spcPts val="600"/>
                </a:spcAft>
                <a:buClr>
                  <a:prstClr val="black"/>
                </a:buClr>
                <a:buSzTx/>
                <a:buFont typeface="Arial" panose="020B0604020202020204" pitchFamily="34" charset="0"/>
                <a:buNone/>
                <a:tabLst/>
                <a:defRPr/>
              </a:pPr>
              <a:r>
                <a:rPr kumimoji="0" lang="en-GB" sz="2000" b="0" i="1" u="none" strike="noStrike" kern="1200" cap="all" spc="0" normalizeH="0" baseline="0" noProof="0" dirty="0">
                  <a:ln>
                    <a:noFill/>
                  </a:ln>
                  <a:solidFill>
                    <a:srgbClr val="41423C"/>
                  </a:solidFill>
                  <a:effectLst/>
                  <a:uLnTx/>
                  <a:uFillTx/>
                  <a:latin typeface="Calibri" panose="020F0502020204030204"/>
                  <a:ea typeface="+mn-ea"/>
                  <a:cs typeface="+mn-cs"/>
                </a:rPr>
                <a:t>Quote text</a:t>
              </a:r>
            </a:p>
          </p:txBody>
        </p:sp>
        <p:sp>
          <p:nvSpPr>
            <p:cNvPr id="46" name="Ovaal 45">
              <a:extLst>
                <a:ext uri="{FF2B5EF4-FFF2-40B4-BE49-F238E27FC236}">
                  <a16:creationId xmlns:a16="http://schemas.microsoft.com/office/drawing/2014/main" id="{1D8FDCA1-CAD0-4ECC-BC3F-920301C421E0}"/>
                </a:ext>
              </a:extLst>
            </p:cNvPr>
            <p:cNvSpPr/>
            <p:nvPr userDrawn="1"/>
          </p:nvSpPr>
          <p:spPr>
            <a:xfrm>
              <a:off x="-3604183" y="416859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9</a:t>
              </a:r>
            </a:p>
          </p:txBody>
        </p:sp>
        <p:sp>
          <p:nvSpPr>
            <p:cNvPr id="47" name="Rechthoek 46">
              <a:extLst>
                <a:ext uri="{FF2B5EF4-FFF2-40B4-BE49-F238E27FC236}">
                  <a16:creationId xmlns:a16="http://schemas.microsoft.com/office/drawing/2014/main" id="{7AA09441-0423-41B8-BB6F-63557220B720}"/>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5" indent="0" algn="l" defTabSz="914400" rtl="0" eaLnBrk="1" fontAlgn="auto" latinLnBrk="0" hangingPunct="1">
                <a:lnSpc>
                  <a:spcPct val="90000"/>
                </a:lnSpc>
                <a:spcBef>
                  <a:spcPts val="1200"/>
                </a:spcBef>
                <a:spcAft>
                  <a:spcPts val="400"/>
                </a:spcAft>
                <a:buClr>
                  <a:srgbClr val="9E7A3A"/>
                </a:buClr>
                <a:buSzTx/>
                <a:buFont typeface="Arial" panose="020B0604020202020204" pitchFamily="34" charset="0"/>
                <a:buNone/>
                <a:tabLst/>
                <a:defRPr/>
              </a:pPr>
              <a:r>
                <a:rPr kumimoji="0" lang="en-GB" sz="1600" b="0" i="0" u="none" strike="noStrike" kern="1200" cap="all" spc="0" normalizeH="0" baseline="0" noProof="0" dirty="0">
                  <a:ln>
                    <a:noFill/>
                  </a:ln>
                  <a:solidFill>
                    <a:srgbClr val="41423C"/>
                  </a:solidFill>
                  <a:effectLst/>
                  <a:uLnTx/>
                  <a:uFillTx/>
                  <a:latin typeface="Calibri" panose="020F0502020204030204"/>
                  <a:ea typeface="+mn-ea"/>
                  <a:cs typeface="+mn-cs"/>
                </a:rPr>
                <a:t>Heading #2</a:t>
              </a:r>
            </a:p>
          </p:txBody>
        </p:sp>
        <p:sp>
          <p:nvSpPr>
            <p:cNvPr id="48" name="Rechthoek 47">
              <a:extLst>
                <a:ext uri="{FF2B5EF4-FFF2-40B4-BE49-F238E27FC236}">
                  <a16:creationId xmlns:a16="http://schemas.microsoft.com/office/drawing/2014/main" id="{34B9B02D-68B5-4C05-8929-CE1C299F3BDB}"/>
                </a:ext>
              </a:extLst>
            </p:cNvPr>
            <p:cNvSpPr/>
            <p:nvPr userDrawn="1"/>
          </p:nvSpPr>
          <p:spPr>
            <a:xfrm>
              <a:off x="-3786437" y="4531349"/>
              <a:ext cx="3593637" cy="828000"/>
            </a:xfrm>
            <a:prstGeom prst="rect">
              <a:avLst/>
            </a:prstGeom>
            <a:solidFill>
              <a:srgbClr val="ECECEC"/>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Want to know more?</a:t>
              </a:r>
              <a:b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Go to the tab</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 'SLIDEBUILDER’ </a:t>
              </a: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and click</a:t>
              </a:r>
              <a:b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on the button </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 Inspiration'</a:t>
              </a:r>
            </a:p>
          </p:txBody>
        </p:sp>
        <p:grpSp>
          <p:nvGrpSpPr>
            <p:cNvPr id="49" name="ICOON_info">
              <a:extLst>
                <a:ext uri="{FF2B5EF4-FFF2-40B4-BE49-F238E27FC236}">
                  <a16:creationId xmlns:a16="http://schemas.microsoft.com/office/drawing/2014/main" id="{E6D96E17-4E62-4C31-B60B-2793A6D670DE}"/>
                </a:ext>
              </a:extLst>
            </p:cNvPr>
            <p:cNvGrpSpPr/>
            <p:nvPr userDrawn="1"/>
          </p:nvGrpSpPr>
          <p:grpSpPr>
            <a:xfrm>
              <a:off x="-376736" y="4400186"/>
              <a:ext cx="283685" cy="283685"/>
              <a:chOff x="-510741" y="5913713"/>
              <a:chExt cx="267555" cy="267555"/>
            </a:xfrm>
          </p:grpSpPr>
          <p:sp>
            <p:nvSpPr>
              <p:cNvPr id="97" name="Ovaal 96">
                <a:extLst>
                  <a:ext uri="{FF2B5EF4-FFF2-40B4-BE49-F238E27FC236}">
                    <a16:creationId xmlns:a16="http://schemas.microsoft.com/office/drawing/2014/main" id="{4D8715F6-722A-4763-A2A3-3AC82659C592}"/>
                  </a:ext>
                </a:extLst>
              </p:cNvPr>
              <p:cNvSpPr/>
              <p:nvPr userDrawn="1"/>
            </p:nvSpPr>
            <p:spPr>
              <a:xfrm>
                <a:off x="-491853" y="5932072"/>
                <a:ext cx="230835" cy="230835"/>
              </a:xfrm>
              <a:prstGeom prst="ellips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98" name="Graphic 163" descr="Informatie">
                <a:extLst>
                  <a:ext uri="{FF2B5EF4-FFF2-40B4-BE49-F238E27FC236}">
                    <a16:creationId xmlns:a16="http://schemas.microsoft.com/office/drawing/2014/main" id="{6E8CED42-1020-427E-8BFD-59D00159D57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50" name="VOORBEELD">
              <a:extLst>
                <a:ext uri="{FF2B5EF4-FFF2-40B4-BE49-F238E27FC236}">
                  <a16:creationId xmlns:a16="http://schemas.microsoft.com/office/drawing/2014/main" id="{444EC975-7D4B-4CAE-8491-ADC9487626B9}"/>
                </a:ext>
              </a:extLst>
            </p:cNvPr>
            <p:cNvGrpSpPr/>
            <p:nvPr userDrawn="1"/>
          </p:nvGrpSpPr>
          <p:grpSpPr>
            <a:xfrm>
              <a:off x="-3605171" y="458674"/>
              <a:ext cx="3234311" cy="558875"/>
              <a:chOff x="-3605171" y="458674"/>
              <a:chExt cx="3234311" cy="558875"/>
            </a:xfrm>
          </p:grpSpPr>
          <p:sp>
            <p:nvSpPr>
              <p:cNvPr id="57" name="Rechthoek 56">
                <a:extLst>
                  <a:ext uri="{FF2B5EF4-FFF2-40B4-BE49-F238E27FC236}">
                    <a16:creationId xmlns:a16="http://schemas.microsoft.com/office/drawing/2014/main" id="{0DBF46E2-9BBE-443C-BF4F-ED269CDA24C2}"/>
                  </a:ext>
                </a:extLst>
              </p:cNvPr>
              <p:cNvSpPr/>
              <p:nvPr userDrawn="1"/>
            </p:nvSpPr>
            <p:spPr>
              <a:xfrm>
                <a:off x="-3604183" y="458674"/>
                <a:ext cx="393459" cy="184058"/>
              </a:xfrm>
              <a:prstGeom prst="rect">
                <a:avLst/>
              </a:prstGeom>
              <a:solidFill>
                <a:srgbClr val="F8F8F8"/>
              </a:solidFill>
              <a:ln w="6350" cap="flat" cmpd="sng" algn="ctr">
                <a:noFill/>
                <a:prstDash val="solid"/>
                <a:miter lim="800000"/>
              </a:ln>
              <a:effectLst/>
            </p:spPr>
            <p:txBody>
              <a:bodyPr rot="0" spcFirstLastPara="0" vert="horz" wrap="square" lIns="0" tIns="18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Home</a:t>
                </a:r>
              </a:p>
            </p:txBody>
          </p:sp>
          <p:sp>
            <p:nvSpPr>
              <p:cNvPr id="58" name="Rechthoek 57">
                <a:extLst>
                  <a:ext uri="{FF2B5EF4-FFF2-40B4-BE49-F238E27FC236}">
                    <a16:creationId xmlns:a16="http://schemas.microsoft.com/office/drawing/2014/main" id="{F13AF2FD-87C5-40C8-92B3-B8D5901E8CA0}"/>
                  </a:ext>
                </a:extLst>
              </p:cNvPr>
              <p:cNvSpPr/>
              <p:nvPr userDrawn="1"/>
            </p:nvSpPr>
            <p:spPr>
              <a:xfrm>
                <a:off x="-3599184" y="621345"/>
                <a:ext cx="383782" cy="27171"/>
              </a:xfrm>
              <a:prstGeom prst="rect">
                <a:avLst/>
              </a:prstGeom>
              <a:solidFill>
                <a:srgbClr val="B74629"/>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59" name="Groep 58">
                <a:extLst>
                  <a:ext uri="{FF2B5EF4-FFF2-40B4-BE49-F238E27FC236}">
                    <a16:creationId xmlns:a16="http://schemas.microsoft.com/office/drawing/2014/main" id="{82C1B29E-1860-4645-9D40-A706DA7261B0}"/>
                  </a:ext>
                </a:extLst>
              </p:cNvPr>
              <p:cNvGrpSpPr/>
              <p:nvPr userDrawn="1"/>
            </p:nvGrpSpPr>
            <p:grpSpPr>
              <a:xfrm>
                <a:off x="-3386247" y="830871"/>
                <a:ext cx="139423" cy="109566"/>
                <a:chOff x="-2866744" y="827071"/>
                <a:chExt cx="168701" cy="132575"/>
              </a:xfrm>
            </p:grpSpPr>
            <p:grpSp>
              <p:nvGrpSpPr>
                <p:cNvPr id="90" name="Groep 89">
                  <a:extLst>
                    <a:ext uri="{FF2B5EF4-FFF2-40B4-BE49-F238E27FC236}">
                      <a16:creationId xmlns:a16="http://schemas.microsoft.com/office/drawing/2014/main" id="{F2BCBB3E-601D-45CE-BA93-5A99E75C4D72}"/>
                    </a:ext>
                  </a:extLst>
                </p:cNvPr>
                <p:cNvGrpSpPr/>
                <p:nvPr userDrawn="1"/>
              </p:nvGrpSpPr>
              <p:grpSpPr>
                <a:xfrm>
                  <a:off x="-2866744" y="827071"/>
                  <a:ext cx="168701" cy="132575"/>
                  <a:chOff x="-2866744" y="827071"/>
                  <a:chExt cx="168701" cy="132575"/>
                </a:xfrm>
              </p:grpSpPr>
              <p:cxnSp>
                <p:nvCxnSpPr>
                  <p:cNvPr id="92" name="Rechte verbindingslijn 91">
                    <a:extLst>
                      <a:ext uri="{FF2B5EF4-FFF2-40B4-BE49-F238E27FC236}">
                        <a16:creationId xmlns:a16="http://schemas.microsoft.com/office/drawing/2014/main" id="{5FEC1543-62C3-45F2-B592-9B85C661954D}"/>
                      </a:ext>
                    </a:extLst>
                  </p:cNvPr>
                  <p:cNvCxnSpPr/>
                  <p:nvPr userDrawn="1"/>
                </p:nvCxnSpPr>
                <p:spPr>
                  <a:xfrm>
                    <a:off x="-2866744" y="827071"/>
                    <a:ext cx="168701" cy="0"/>
                  </a:xfrm>
                  <a:prstGeom prst="line">
                    <a:avLst/>
                  </a:prstGeom>
                  <a:solidFill>
                    <a:sysClr val="window" lastClr="FFFFFF"/>
                  </a:solidFill>
                  <a:ln w="12700" cap="flat" cmpd="sng" algn="ctr">
                    <a:solidFill>
                      <a:srgbClr val="9D9FA1"/>
                    </a:solidFill>
                    <a:prstDash val="solid"/>
                  </a:ln>
                  <a:effectLst/>
                </p:spPr>
              </p:cxnSp>
              <p:cxnSp>
                <p:nvCxnSpPr>
                  <p:cNvPr id="93" name="Rechte verbindingslijn 92">
                    <a:extLst>
                      <a:ext uri="{FF2B5EF4-FFF2-40B4-BE49-F238E27FC236}">
                        <a16:creationId xmlns:a16="http://schemas.microsoft.com/office/drawing/2014/main" id="{712F703F-26D3-4E92-855B-AB68BB262535}"/>
                      </a:ext>
                    </a:extLst>
                  </p:cNvPr>
                  <p:cNvCxnSpPr/>
                  <p:nvPr userDrawn="1"/>
                </p:nvCxnSpPr>
                <p:spPr>
                  <a:xfrm>
                    <a:off x="-2866744" y="959646"/>
                    <a:ext cx="168701" cy="0"/>
                  </a:xfrm>
                  <a:prstGeom prst="line">
                    <a:avLst/>
                  </a:prstGeom>
                  <a:solidFill>
                    <a:sysClr val="window" lastClr="FFFFFF"/>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C3567282-2FFC-44D4-8AA0-A1F54041DEFB}"/>
                      </a:ext>
                    </a:extLst>
                  </p:cNvPr>
                  <p:cNvCxnSpPr/>
                  <p:nvPr userDrawn="1"/>
                </p:nvCxnSpPr>
                <p:spPr>
                  <a:xfrm>
                    <a:off x="-2773990" y="926503"/>
                    <a:ext cx="75947" cy="0"/>
                  </a:xfrm>
                  <a:prstGeom prst="line">
                    <a:avLst/>
                  </a:prstGeom>
                  <a:solidFill>
                    <a:sysClr val="window" lastClr="FFFFFF"/>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26B476CC-ADE0-4E2F-AA15-22347C5B324B}"/>
                      </a:ext>
                    </a:extLst>
                  </p:cNvPr>
                  <p:cNvCxnSpPr/>
                  <p:nvPr userDrawn="1"/>
                </p:nvCxnSpPr>
                <p:spPr>
                  <a:xfrm>
                    <a:off x="-2773990" y="893359"/>
                    <a:ext cx="75947" cy="0"/>
                  </a:xfrm>
                  <a:prstGeom prst="line">
                    <a:avLst/>
                  </a:prstGeom>
                  <a:solidFill>
                    <a:sysClr val="window" lastClr="FFFFFF"/>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5EB5CD5C-997C-47EA-8685-9E726F67A990}"/>
                      </a:ext>
                    </a:extLst>
                  </p:cNvPr>
                  <p:cNvCxnSpPr/>
                  <p:nvPr userDrawn="1"/>
                </p:nvCxnSpPr>
                <p:spPr>
                  <a:xfrm>
                    <a:off x="-2773990" y="860215"/>
                    <a:ext cx="75947" cy="0"/>
                  </a:xfrm>
                  <a:prstGeom prst="line">
                    <a:avLst/>
                  </a:prstGeom>
                  <a:solidFill>
                    <a:sysClr val="window" lastClr="FFFFFF"/>
                  </a:solidFill>
                  <a:ln w="12700" cap="flat" cmpd="sng" algn="ctr">
                    <a:solidFill>
                      <a:srgbClr val="9D9FA1"/>
                    </a:solidFill>
                    <a:prstDash val="solid"/>
                  </a:ln>
                  <a:effectLst/>
                </p:spPr>
              </p:cxnSp>
            </p:grpSp>
            <p:sp>
              <p:nvSpPr>
                <p:cNvPr id="91" name="Pijl: rechts 90">
                  <a:extLst>
                    <a:ext uri="{FF2B5EF4-FFF2-40B4-BE49-F238E27FC236}">
                      <a16:creationId xmlns:a16="http://schemas.microsoft.com/office/drawing/2014/main" id="{9A29D201-5610-4807-95AC-2469C02A9FD2}"/>
                    </a:ext>
                  </a:extLst>
                </p:cNvPr>
                <p:cNvSpPr/>
                <p:nvPr userDrawn="1"/>
              </p:nvSpPr>
              <p:spPr>
                <a:xfrm>
                  <a:off x="-2866744" y="858737"/>
                  <a:ext cx="70676" cy="67902"/>
                </a:xfrm>
                <a:prstGeom prst="rightArrow">
                  <a:avLst>
                    <a:gd name="adj1" fmla="val 25329"/>
                    <a:gd name="adj2" fmla="val 63628"/>
                  </a:avLst>
                </a:prstGeom>
                <a:solidFill>
                  <a:srgbClr val="4A7DB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60" name="Groep 59">
                <a:extLst>
                  <a:ext uri="{FF2B5EF4-FFF2-40B4-BE49-F238E27FC236}">
                    <a16:creationId xmlns:a16="http://schemas.microsoft.com/office/drawing/2014/main" id="{D2073FA1-2A8B-4A0D-819C-9F88478D306A}"/>
                  </a:ext>
                </a:extLst>
              </p:cNvPr>
              <p:cNvGrpSpPr/>
              <p:nvPr userDrawn="1"/>
            </p:nvGrpSpPr>
            <p:grpSpPr>
              <a:xfrm>
                <a:off x="-3605171" y="830871"/>
                <a:ext cx="139423" cy="109566"/>
                <a:chOff x="-2866744" y="518074"/>
                <a:chExt cx="168701" cy="132575"/>
              </a:xfrm>
            </p:grpSpPr>
            <p:grpSp>
              <p:nvGrpSpPr>
                <p:cNvPr id="83" name="Groep 82">
                  <a:extLst>
                    <a:ext uri="{FF2B5EF4-FFF2-40B4-BE49-F238E27FC236}">
                      <a16:creationId xmlns:a16="http://schemas.microsoft.com/office/drawing/2014/main" id="{E056532F-16E3-4A9C-A26B-B9E30891D15B}"/>
                    </a:ext>
                  </a:extLst>
                </p:cNvPr>
                <p:cNvGrpSpPr/>
                <p:nvPr userDrawn="1"/>
              </p:nvGrpSpPr>
              <p:grpSpPr>
                <a:xfrm>
                  <a:off x="-2866744" y="518074"/>
                  <a:ext cx="168701" cy="132575"/>
                  <a:chOff x="-2866744" y="518074"/>
                  <a:chExt cx="168701" cy="132575"/>
                </a:xfrm>
              </p:grpSpPr>
              <p:cxnSp>
                <p:nvCxnSpPr>
                  <p:cNvPr id="85" name="Rechte verbindingslijn 84">
                    <a:extLst>
                      <a:ext uri="{FF2B5EF4-FFF2-40B4-BE49-F238E27FC236}">
                        <a16:creationId xmlns:a16="http://schemas.microsoft.com/office/drawing/2014/main" id="{CD88D96A-5D30-4D5F-8D63-BDE7319DF432}"/>
                      </a:ext>
                    </a:extLst>
                  </p:cNvPr>
                  <p:cNvCxnSpPr/>
                  <p:nvPr userDrawn="1"/>
                </p:nvCxnSpPr>
                <p:spPr>
                  <a:xfrm>
                    <a:off x="-2866744" y="518074"/>
                    <a:ext cx="168701" cy="0"/>
                  </a:xfrm>
                  <a:prstGeom prst="line">
                    <a:avLst/>
                  </a:prstGeom>
                  <a:solidFill>
                    <a:sysClr val="window" lastClr="FFFFFF"/>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D79C9D43-CF06-45AB-88C3-D0E1A40CFC81}"/>
                      </a:ext>
                    </a:extLst>
                  </p:cNvPr>
                  <p:cNvCxnSpPr/>
                  <p:nvPr userDrawn="1"/>
                </p:nvCxnSpPr>
                <p:spPr>
                  <a:xfrm>
                    <a:off x="-2866744" y="650649"/>
                    <a:ext cx="168701" cy="0"/>
                  </a:xfrm>
                  <a:prstGeom prst="line">
                    <a:avLst/>
                  </a:prstGeom>
                  <a:solidFill>
                    <a:sysClr val="window" lastClr="FFFFFF"/>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A4175CBD-BD19-4D53-84FD-7FD3E1EFDC6A}"/>
                      </a:ext>
                    </a:extLst>
                  </p:cNvPr>
                  <p:cNvCxnSpPr/>
                  <p:nvPr userDrawn="1"/>
                </p:nvCxnSpPr>
                <p:spPr>
                  <a:xfrm>
                    <a:off x="-2773990" y="617506"/>
                    <a:ext cx="75947" cy="0"/>
                  </a:xfrm>
                  <a:prstGeom prst="line">
                    <a:avLst/>
                  </a:prstGeom>
                  <a:solidFill>
                    <a:sysClr val="window" lastClr="FFFFFF"/>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CEA4FC5F-3C67-4A82-94A0-9A2DF23465CC}"/>
                      </a:ext>
                    </a:extLst>
                  </p:cNvPr>
                  <p:cNvCxnSpPr/>
                  <p:nvPr userDrawn="1"/>
                </p:nvCxnSpPr>
                <p:spPr>
                  <a:xfrm>
                    <a:off x="-2773990" y="584362"/>
                    <a:ext cx="75947" cy="0"/>
                  </a:xfrm>
                  <a:prstGeom prst="line">
                    <a:avLst/>
                  </a:prstGeom>
                  <a:solidFill>
                    <a:sysClr val="window" lastClr="FFFFFF"/>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5BE216C8-D224-4274-B952-06346CD05BB1}"/>
                      </a:ext>
                    </a:extLst>
                  </p:cNvPr>
                  <p:cNvCxnSpPr/>
                  <p:nvPr userDrawn="1"/>
                </p:nvCxnSpPr>
                <p:spPr>
                  <a:xfrm>
                    <a:off x="-2773990" y="551218"/>
                    <a:ext cx="75947" cy="0"/>
                  </a:xfrm>
                  <a:prstGeom prst="line">
                    <a:avLst/>
                  </a:prstGeom>
                  <a:solidFill>
                    <a:sysClr val="window" lastClr="FFFFFF"/>
                  </a:solidFill>
                  <a:ln w="12700" cap="flat" cmpd="sng" algn="ctr">
                    <a:solidFill>
                      <a:srgbClr val="9D9FA1"/>
                    </a:solidFill>
                    <a:prstDash val="solid"/>
                  </a:ln>
                  <a:effectLst/>
                </p:spPr>
              </p:cxnSp>
            </p:grpSp>
            <p:sp>
              <p:nvSpPr>
                <p:cNvPr id="84" name="Pijl: rechts 83">
                  <a:extLst>
                    <a:ext uri="{FF2B5EF4-FFF2-40B4-BE49-F238E27FC236}">
                      <a16:creationId xmlns:a16="http://schemas.microsoft.com/office/drawing/2014/main" id="{8F9D1D29-DFF9-4024-95A5-8E391F1EB311}"/>
                    </a:ext>
                  </a:extLst>
                </p:cNvPr>
                <p:cNvSpPr/>
                <p:nvPr userDrawn="1"/>
              </p:nvSpPr>
              <p:spPr>
                <a:xfrm flipH="1">
                  <a:off x="-2866744" y="549740"/>
                  <a:ext cx="70676" cy="67902"/>
                </a:xfrm>
                <a:prstGeom prst="rightArrow">
                  <a:avLst>
                    <a:gd name="adj1" fmla="val 25329"/>
                    <a:gd name="adj2" fmla="val 63628"/>
                  </a:avLst>
                </a:prstGeom>
                <a:solidFill>
                  <a:srgbClr val="4A7DB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cxnSp>
            <p:nvCxnSpPr>
              <p:cNvPr id="61" name="Rechte verbindingslijn 60">
                <a:extLst>
                  <a:ext uri="{FF2B5EF4-FFF2-40B4-BE49-F238E27FC236}">
                    <a16:creationId xmlns:a16="http://schemas.microsoft.com/office/drawing/2014/main" id="{C8CB92C0-E74F-41EF-80D0-66C1DB78119F}"/>
                  </a:ext>
                </a:extLst>
              </p:cNvPr>
              <p:cNvCxnSpPr>
                <a:cxnSpLocks/>
              </p:cNvCxnSpPr>
              <p:nvPr userDrawn="1"/>
            </p:nvCxnSpPr>
            <p:spPr>
              <a:xfrm flipV="1">
                <a:off x="-3459956" y="588169"/>
                <a:ext cx="547687" cy="219076"/>
              </a:xfrm>
              <a:prstGeom prst="line">
                <a:avLst/>
              </a:prstGeom>
              <a:noFill/>
              <a:ln w="19050" cap="rnd" cmpd="sng" algn="ctr">
                <a:solidFill>
                  <a:srgbClr val="211F26"/>
                </a:solidFill>
                <a:prstDash val="solid"/>
                <a:headEnd type="oval"/>
              </a:ln>
              <a:effectLst/>
            </p:spPr>
          </p:cxnSp>
          <p:cxnSp>
            <p:nvCxnSpPr>
              <p:cNvPr id="62" name="Rechte verbindingslijn 61">
                <a:extLst>
                  <a:ext uri="{FF2B5EF4-FFF2-40B4-BE49-F238E27FC236}">
                    <a16:creationId xmlns:a16="http://schemas.microsoft.com/office/drawing/2014/main" id="{59271751-CB06-47E2-9399-D91ED0058AF6}"/>
                  </a:ext>
                </a:extLst>
              </p:cNvPr>
              <p:cNvCxnSpPr>
                <a:cxnSpLocks/>
              </p:cNvCxnSpPr>
              <p:nvPr userDrawn="1"/>
            </p:nvCxnSpPr>
            <p:spPr>
              <a:xfrm>
                <a:off x="-3224213" y="828675"/>
                <a:ext cx="319088" cy="0"/>
              </a:xfrm>
              <a:prstGeom prst="line">
                <a:avLst/>
              </a:prstGeom>
              <a:noFill/>
              <a:ln w="19050" cap="rnd" cmpd="sng" algn="ctr">
                <a:solidFill>
                  <a:srgbClr val="211F26"/>
                </a:solidFill>
                <a:prstDash val="solid"/>
                <a:headEnd type="oval"/>
              </a:ln>
              <a:effectLst/>
            </p:spPr>
          </p:cxnSp>
          <p:sp>
            <p:nvSpPr>
              <p:cNvPr id="63" name="Rechthoek 62">
                <a:extLst>
                  <a:ext uri="{FF2B5EF4-FFF2-40B4-BE49-F238E27FC236}">
                    <a16:creationId xmlns:a16="http://schemas.microsoft.com/office/drawing/2014/main" id="{4CA9DDF8-8D6D-42C2-A816-42618E174202}"/>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Text level up</a:t>
                </a:r>
              </a:p>
            </p:txBody>
          </p:sp>
          <p:sp>
            <p:nvSpPr>
              <p:cNvPr id="64" name="Rechthoek 63">
                <a:extLst>
                  <a:ext uri="{FF2B5EF4-FFF2-40B4-BE49-F238E27FC236}">
                    <a16:creationId xmlns:a16="http://schemas.microsoft.com/office/drawing/2014/main" id="{24A16123-646C-4F5B-8B52-606E2515BFD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Text level down</a:t>
                </a:r>
              </a:p>
            </p:txBody>
          </p:sp>
          <p:grpSp>
            <p:nvGrpSpPr>
              <p:cNvPr id="65" name="Groep 64">
                <a:extLst>
                  <a:ext uri="{FF2B5EF4-FFF2-40B4-BE49-F238E27FC236}">
                    <a16:creationId xmlns:a16="http://schemas.microsoft.com/office/drawing/2014/main" id="{6D289AB8-8CB1-40F1-9ED2-74658480F889}"/>
                  </a:ext>
                </a:extLst>
              </p:cNvPr>
              <p:cNvGrpSpPr/>
              <p:nvPr userDrawn="1"/>
            </p:nvGrpSpPr>
            <p:grpSpPr>
              <a:xfrm>
                <a:off x="-2916763" y="769168"/>
                <a:ext cx="268738" cy="248381"/>
                <a:chOff x="-2916763" y="769168"/>
                <a:chExt cx="268738" cy="248381"/>
              </a:xfrm>
            </p:grpSpPr>
            <p:sp>
              <p:nvSpPr>
                <p:cNvPr id="75" name="Rechthoek 74">
                  <a:extLst>
                    <a:ext uri="{FF2B5EF4-FFF2-40B4-BE49-F238E27FC236}">
                      <a16:creationId xmlns:a16="http://schemas.microsoft.com/office/drawing/2014/main" id="{21857BDD-34DF-4223-86D2-A5D63BE4ADF9}"/>
                    </a:ext>
                  </a:extLst>
                </p:cNvPr>
                <p:cNvSpPr/>
                <p:nvPr userDrawn="1"/>
              </p:nvSpPr>
              <p:spPr>
                <a:xfrm>
                  <a:off x="-2916763" y="769168"/>
                  <a:ext cx="268738" cy="248381"/>
                </a:xfrm>
                <a:prstGeom prst="rect">
                  <a:avLst/>
                </a:prstGeom>
                <a:solidFill>
                  <a:srgbClr val="FFFFFF"/>
                </a:solidFill>
                <a:ln w="3175" cap="flat" cmpd="sng" algn="ctr">
                  <a:solidFill>
                    <a:srgbClr val="DADADA"/>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76" name="Groep 75">
                  <a:extLst>
                    <a:ext uri="{FF2B5EF4-FFF2-40B4-BE49-F238E27FC236}">
                      <a16:creationId xmlns:a16="http://schemas.microsoft.com/office/drawing/2014/main" id="{0A8C3F3C-2C9B-4973-9C02-CCB79AAB313E}"/>
                    </a:ext>
                  </a:extLst>
                </p:cNvPr>
                <p:cNvGrpSpPr/>
                <p:nvPr userDrawn="1"/>
              </p:nvGrpSpPr>
              <p:grpSpPr>
                <a:xfrm>
                  <a:off x="-2866744" y="827071"/>
                  <a:ext cx="168701" cy="132575"/>
                  <a:chOff x="-2866744" y="827071"/>
                  <a:chExt cx="168701" cy="132575"/>
                </a:xfrm>
              </p:grpSpPr>
              <p:cxnSp>
                <p:nvCxnSpPr>
                  <p:cNvPr id="78" name="Rechte verbindingslijn 77">
                    <a:extLst>
                      <a:ext uri="{FF2B5EF4-FFF2-40B4-BE49-F238E27FC236}">
                        <a16:creationId xmlns:a16="http://schemas.microsoft.com/office/drawing/2014/main" id="{034C54F8-6A9F-4E98-BF7A-C8A801DD0CF0}"/>
                      </a:ext>
                    </a:extLst>
                  </p:cNvPr>
                  <p:cNvCxnSpPr/>
                  <p:nvPr userDrawn="1"/>
                </p:nvCxnSpPr>
                <p:spPr>
                  <a:xfrm>
                    <a:off x="-2866744" y="827071"/>
                    <a:ext cx="168701" cy="0"/>
                  </a:xfrm>
                  <a:prstGeom prst="line">
                    <a:avLst/>
                  </a:prstGeom>
                  <a:solidFill>
                    <a:sysClr val="window" lastClr="FFFFFF"/>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7041B4A5-4330-48A7-B607-1918C8FA3EA2}"/>
                      </a:ext>
                    </a:extLst>
                  </p:cNvPr>
                  <p:cNvCxnSpPr/>
                  <p:nvPr userDrawn="1"/>
                </p:nvCxnSpPr>
                <p:spPr>
                  <a:xfrm>
                    <a:off x="-2866744" y="959646"/>
                    <a:ext cx="168701" cy="0"/>
                  </a:xfrm>
                  <a:prstGeom prst="line">
                    <a:avLst/>
                  </a:prstGeom>
                  <a:solidFill>
                    <a:sysClr val="window" lastClr="FFFFFF"/>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9942CD44-C1FE-4CD3-802C-59A1119BDBCC}"/>
                      </a:ext>
                    </a:extLst>
                  </p:cNvPr>
                  <p:cNvCxnSpPr/>
                  <p:nvPr userDrawn="1"/>
                </p:nvCxnSpPr>
                <p:spPr>
                  <a:xfrm>
                    <a:off x="-2773990" y="926503"/>
                    <a:ext cx="75947" cy="0"/>
                  </a:xfrm>
                  <a:prstGeom prst="line">
                    <a:avLst/>
                  </a:prstGeom>
                  <a:solidFill>
                    <a:sysClr val="window" lastClr="FFFFFF"/>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721E93F4-1EFB-4F75-BE0A-F7A5F916B19B}"/>
                      </a:ext>
                    </a:extLst>
                  </p:cNvPr>
                  <p:cNvCxnSpPr/>
                  <p:nvPr userDrawn="1"/>
                </p:nvCxnSpPr>
                <p:spPr>
                  <a:xfrm>
                    <a:off x="-2773990" y="893359"/>
                    <a:ext cx="75947" cy="0"/>
                  </a:xfrm>
                  <a:prstGeom prst="line">
                    <a:avLst/>
                  </a:prstGeom>
                  <a:solidFill>
                    <a:sysClr val="window" lastClr="FFFFFF"/>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B756FDDB-A031-4656-ACF5-C709F596ED15}"/>
                      </a:ext>
                    </a:extLst>
                  </p:cNvPr>
                  <p:cNvCxnSpPr/>
                  <p:nvPr userDrawn="1"/>
                </p:nvCxnSpPr>
                <p:spPr>
                  <a:xfrm>
                    <a:off x="-2773990" y="860215"/>
                    <a:ext cx="75947" cy="0"/>
                  </a:xfrm>
                  <a:prstGeom prst="line">
                    <a:avLst/>
                  </a:prstGeom>
                  <a:solidFill>
                    <a:sysClr val="window" lastClr="FFFFFF"/>
                  </a:solidFill>
                  <a:ln w="12700" cap="flat" cmpd="sng" algn="ctr">
                    <a:solidFill>
                      <a:srgbClr val="9D9FA1"/>
                    </a:solidFill>
                    <a:prstDash val="solid"/>
                  </a:ln>
                  <a:effectLst/>
                </p:spPr>
              </p:cxnSp>
            </p:grpSp>
            <p:sp>
              <p:nvSpPr>
                <p:cNvPr id="77" name="Pijl: rechts 76">
                  <a:extLst>
                    <a:ext uri="{FF2B5EF4-FFF2-40B4-BE49-F238E27FC236}">
                      <a16:creationId xmlns:a16="http://schemas.microsoft.com/office/drawing/2014/main" id="{BBF98964-C64E-4F08-A367-5E833606B1CD}"/>
                    </a:ext>
                  </a:extLst>
                </p:cNvPr>
                <p:cNvSpPr/>
                <p:nvPr userDrawn="1"/>
              </p:nvSpPr>
              <p:spPr>
                <a:xfrm>
                  <a:off x="-2866744" y="858737"/>
                  <a:ext cx="70676" cy="67902"/>
                </a:xfrm>
                <a:prstGeom prst="rightArrow">
                  <a:avLst>
                    <a:gd name="adj1" fmla="val 25329"/>
                    <a:gd name="adj2" fmla="val 63628"/>
                  </a:avLst>
                </a:prstGeom>
                <a:solidFill>
                  <a:srgbClr val="4A7DB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66" name="Groep 65">
                <a:extLst>
                  <a:ext uri="{FF2B5EF4-FFF2-40B4-BE49-F238E27FC236}">
                    <a16:creationId xmlns:a16="http://schemas.microsoft.com/office/drawing/2014/main" id="{3E36236B-637D-4784-B90A-18617D1B4DF9}"/>
                  </a:ext>
                </a:extLst>
              </p:cNvPr>
              <p:cNvGrpSpPr/>
              <p:nvPr userDrawn="1"/>
            </p:nvGrpSpPr>
            <p:grpSpPr>
              <a:xfrm>
                <a:off x="-2916763" y="460171"/>
                <a:ext cx="268738" cy="248381"/>
                <a:chOff x="-2916763" y="460171"/>
                <a:chExt cx="268738" cy="248381"/>
              </a:xfrm>
            </p:grpSpPr>
            <p:sp>
              <p:nvSpPr>
                <p:cNvPr id="67" name="Rechthoek 66">
                  <a:extLst>
                    <a:ext uri="{FF2B5EF4-FFF2-40B4-BE49-F238E27FC236}">
                      <a16:creationId xmlns:a16="http://schemas.microsoft.com/office/drawing/2014/main" id="{6205C4D4-A80A-4793-88F1-751AD552C40C}"/>
                    </a:ext>
                  </a:extLst>
                </p:cNvPr>
                <p:cNvSpPr/>
                <p:nvPr userDrawn="1"/>
              </p:nvSpPr>
              <p:spPr>
                <a:xfrm>
                  <a:off x="-2916763" y="460171"/>
                  <a:ext cx="268738" cy="248381"/>
                </a:xfrm>
                <a:prstGeom prst="rect">
                  <a:avLst/>
                </a:prstGeom>
                <a:solidFill>
                  <a:srgbClr val="FFFFFF"/>
                </a:solidFill>
                <a:ln w="3175" cap="flat" cmpd="sng" algn="ctr">
                  <a:solidFill>
                    <a:srgbClr val="DADADA"/>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68" name="Groep 67">
                  <a:extLst>
                    <a:ext uri="{FF2B5EF4-FFF2-40B4-BE49-F238E27FC236}">
                      <a16:creationId xmlns:a16="http://schemas.microsoft.com/office/drawing/2014/main" id="{5F5EE400-A124-4F53-A1A2-5444027CA545}"/>
                    </a:ext>
                  </a:extLst>
                </p:cNvPr>
                <p:cNvGrpSpPr/>
                <p:nvPr userDrawn="1"/>
              </p:nvGrpSpPr>
              <p:grpSpPr>
                <a:xfrm>
                  <a:off x="-2866744" y="518074"/>
                  <a:ext cx="168701" cy="132575"/>
                  <a:chOff x="-2866744" y="518074"/>
                  <a:chExt cx="168701" cy="132575"/>
                </a:xfrm>
              </p:grpSpPr>
              <p:cxnSp>
                <p:nvCxnSpPr>
                  <p:cNvPr id="70" name="Rechte verbindingslijn 69">
                    <a:extLst>
                      <a:ext uri="{FF2B5EF4-FFF2-40B4-BE49-F238E27FC236}">
                        <a16:creationId xmlns:a16="http://schemas.microsoft.com/office/drawing/2014/main" id="{42435449-590F-4874-97B0-1B7AAED89D41}"/>
                      </a:ext>
                    </a:extLst>
                  </p:cNvPr>
                  <p:cNvCxnSpPr/>
                  <p:nvPr userDrawn="1"/>
                </p:nvCxnSpPr>
                <p:spPr>
                  <a:xfrm>
                    <a:off x="-2866744" y="518074"/>
                    <a:ext cx="168701" cy="0"/>
                  </a:xfrm>
                  <a:prstGeom prst="line">
                    <a:avLst/>
                  </a:prstGeom>
                  <a:solidFill>
                    <a:sysClr val="window" lastClr="FFFFFF"/>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9E30E4EE-076C-40AA-8E0E-0AB596702E86}"/>
                      </a:ext>
                    </a:extLst>
                  </p:cNvPr>
                  <p:cNvCxnSpPr/>
                  <p:nvPr userDrawn="1"/>
                </p:nvCxnSpPr>
                <p:spPr>
                  <a:xfrm>
                    <a:off x="-2866744" y="650649"/>
                    <a:ext cx="168701" cy="0"/>
                  </a:xfrm>
                  <a:prstGeom prst="line">
                    <a:avLst/>
                  </a:prstGeom>
                  <a:solidFill>
                    <a:sysClr val="window" lastClr="FFFFFF"/>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8D239E51-38B6-4CA2-A53B-3A1B020F6654}"/>
                      </a:ext>
                    </a:extLst>
                  </p:cNvPr>
                  <p:cNvCxnSpPr/>
                  <p:nvPr userDrawn="1"/>
                </p:nvCxnSpPr>
                <p:spPr>
                  <a:xfrm>
                    <a:off x="-2773990" y="617506"/>
                    <a:ext cx="75947" cy="0"/>
                  </a:xfrm>
                  <a:prstGeom prst="line">
                    <a:avLst/>
                  </a:prstGeom>
                  <a:solidFill>
                    <a:sysClr val="window" lastClr="FFFFFF"/>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7B3A3DE0-0B74-4AF5-8EED-8CD83DC84868}"/>
                      </a:ext>
                    </a:extLst>
                  </p:cNvPr>
                  <p:cNvCxnSpPr/>
                  <p:nvPr userDrawn="1"/>
                </p:nvCxnSpPr>
                <p:spPr>
                  <a:xfrm>
                    <a:off x="-2773990" y="584362"/>
                    <a:ext cx="75947" cy="0"/>
                  </a:xfrm>
                  <a:prstGeom prst="line">
                    <a:avLst/>
                  </a:prstGeom>
                  <a:solidFill>
                    <a:sysClr val="window" lastClr="FFFFFF"/>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F4988F39-2D21-40A0-8CD3-521E68A1594D}"/>
                      </a:ext>
                    </a:extLst>
                  </p:cNvPr>
                  <p:cNvCxnSpPr/>
                  <p:nvPr userDrawn="1"/>
                </p:nvCxnSpPr>
                <p:spPr>
                  <a:xfrm>
                    <a:off x="-2773990" y="551218"/>
                    <a:ext cx="75947" cy="0"/>
                  </a:xfrm>
                  <a:prstGeom prst="line">
                    <a:avLst/>
                  </a:prstGeom>
                  <a:solidFill>
                    <a:sysClr val="window" lastClr="FFFFFF"/>
                  </a:solidFill>
                  <a:ln w="12700" cap="flat" cmpd="sng" algn="ctr">
                    <a:solidFill>
                      <a:srgbClr val="9D9FA1"/>
                    </a:solidFill>
                    <a:prstDash val="solid"/>
                  </a:ln>
                  <a:effectLst/>
                </p:spPr>
              </p:cxnSp>
            </p:grpSp>
            <p:sp>
              <p:nvSpPr>
                <p:cNvPr id="69" name="Pijl: rechts 68">
                  <a:extLst>
                    <a:ext uri="{FF2B5EF4-FFF2-40B4-BE49-F238E27FC236}">
                      <a16:creationId xmlns:a16="http://schemas.microsoft.com/office/drawing/2014/main" id="{00663212-992D-4E8D-B4AD-77D4A2326E21}"/>
                    </a:ext>
                  </a:extLst>
                </p:cNvPr>
                <p:cNvSpPr/>
                <p:nvPr userDrawn="1"/>
              </p:nvSpPr>
              <p:spPr>
                <a:xfrm flipH="1">
                  <a:off x="-2866744" y="549740"/>
                  <a:ext cx="70676" cy="67902"/>
                </a:xfrm>
                <a:prstGeom prst="rightArrow">
                  <a:avLst>
                    <a:gd name="adj1" fmla="val 25329"/>
                    <a:gd name="adj2" fmla="val 63628"/>
                  </a:avLst>
                </a:prstGeom>
                <a:solidFill>
                  <a:srgbClr val="4A7DB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grpSp>
          <p:nvGrpSpPr>
            <p:cNvPr id="51" name="Groep 50">
              <a:extLst>
                <a:ext uri="{FF2B5EF4-FFF2-40B4-BE49-F238E27FC236}">
                  <a16:creationId xmlns:a16="http://schemas.microsoft.com/office/drawing/2014/main" id="{127D68C8-276A-4238-97A3-2B6572DACCF2}"/>
                </a:ext>
              </a:extLst>
            </p:cNvPr>
            <p:cNvGrpSpPr/>
            <p:nvPr userDrawn="1"/>
          </p:nvGrpSpPr>
          <p:grpSpPr>
            <a:xfrm>
              <a:off x="-938434" y="4663037"/>
              <a:ext cx="627798" cy="576693"/>
              <a:chOff x="-1753862" y="6112775"/>
              <a:chExt cx="759635" cy="697798"/>
            </a:xfrm>
          </p:grpSpPr>
          <p:grpSp>
            <p:nvGrpSpPr>
              <p:cNvPr id="52" name="Inspireren">
                <a:extLst>
                  <a:ext uri="{FF2B5EF4-FFF2-40B4-BE49-F238E27FC236}">
                    <a16:creationId xmlns:a16="http://schemas.microsoft.com/office/drawing/2014/main" id="{E079ED87-69BA-44D0-B0FD-70A789F9EAC9}"/>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54" name="Freeform 12">
                  <a:extLst>
                    <a:ext uri="{FF2B5EF4-FFF2-40B4-BE49-F238E27FC236}">
                      <a16:creationId xmlns:a16="http://schemas.microsoft.com/office/drawing/2014/main" id="{F1D038CF-0202-4455-8656-EEA03F4C46B2}"/>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55" name="Freeform 13">
                  <a:extLst>
                    <a:ext uri="{FF2B5EF4-FFF2-40B4-BE49-F238E27FC236}">
                      <a16:creationId xmlns:a16="http://schemas.microsoft.com/office/drawing/2014/main" id="{D149396F-5E9A-4CF9-884D-C8A725B83F1D}"/>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56" name="Freeform 14">
                  <a:extLst>
                    <a:ext uri="{FF2B5EF4-FFF2-40B4-BE49-F238E27FC236}">
                      <a16:creationId xmlns:a16="http://schemas.microsoft.com/office/drawing/2014/main" id="{117C61AD-B657-4D3E-9CD4-0F9481AAEEE7}"/>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sp>
            <p:nvSpPr>
              <p:cNvPr id="53" name="Tekstvak 52">
                <a:extLst>
                  <a:ext uri="{FF2B5EF4-FFF2-40B4-BE49-F238E27FC236}">
                    <a16:creationId xmlns:a16="http://schemas.microsoft.com/office/drawing/2014/main" id="{48248EAA-C9A9-4293-9F35-B13F3E03EB49}"/>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a:t>
                </a:r>
                <a:b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Inspiration</a:t>
                </a:r>
              </a:p>
            </p:txBody>
          </p:sp>
        </p:grpSp>
      </p:grpSp>
      <p:grpSp>
        <p:nvGrpSpPr>
          <p:cNvPr id="170" name="INSTRUCTIE">
            <a:extLst>
              <a:ext uri="{FF2B5EF4-FFF2-40B4-BE49-F238E27FC236}">
                <a16:creationId xmlns:a16="http://schemas.microsoft.com/office/drawing/2014/main" id="{700F2C75-5A82-47DF-9428-B48AD06F9465}"/>
              </a:ext>
            </a:extLst>
          </p:cNvPr>
          <p:cNvGrpSpPr/>
          <p:nvPr userDrawn="1"/>
        </p:nvGrpSpPr>
        <p:grpSpPr>
          <a:xfrm>
            <a:off x="12377595" y="0"/>
            <a:ext cx="3693113" cy="6209710"/>
            <a:chOff x="-3786164" y="0"/>
            <a:chExt cx="3693113" cy="6209710"/>
          </a:xfrm>
        </p:grpSpPr>
        <p:sp>
          <p:nvSpPr>
            <p:cNvPr id="171" name="Rechthoek 170">
              <a:extLst>
                <a:ext uri="{FF2B5EF4-FFF2-40B4-BE49-F238E27FC236}">
                  <a16:creationId xmlns:a16="http://schemas.microsoft.com/office/drawing/2014/main" id="{EC870057-D4B6-411A-B677-25F6A8984D7A}"/>
                </a:ext>
              </a:extLst>
            </p:cNvPr>
            <p:cNvSpPr/>
            <p:nvPr userDrawn="1"/>
          </p:nvSpPr>
          <p:spPr>
            <a:xfrm>
              <a:off x="-3786164" y="0"/>
              <a:ext cx="3593091" cy="5572125"/>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Insert/edit an Icon</a:t>
              </a:r>
            </a:p>
          </p:txBody>
        </p:sp>
        <p:sp>
          <p:nvSpPr>
            <p:cNvPr id="172" name="Rechthoek 171">
              <a:extLst>
                <a:ext uri="{FF2B5EF4-FFF2-40B4-BE49-F238E27FC236}">
                  <a16:creationId xmlns:a16="http://schemas.microsoft.com/office/drawing/2014/main" id="{2E4E0AE8-6CCE-4AAD-AF36-917D1FA98756}"/>
                </a:ext>
              </a:extLst>
            </p:cNvPr>
            <p:cNvSpPr/>
            <p:nvPr userDrawn="1"/>
          </p:nvSpPr>
          <p:spPr>
            <a:xfrm>
              <a:off x="-3786164" y="5381710"/>
              <a:ext cx="3593637" cy="828000"/>
            </a:xfrm>
            <a:prstGeom prst="rect">
              <a:avLst/>
            </a:prstGeom>
            <a:solidFill>
              <a:srgbClr val="ECECEC"/>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Want to know more?</a:t>
              </a:r>
              <a:b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Go to the tab</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 'SLIDEBUILDER’ </a:t>
              </a: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and click</a:t>
              </a:r>
              <a:b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on the button </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 Inspiration'</a:t>
              </a:r>
            </a:p>
          </p:txBody>
        </p:sp>
        <p:sp>
          <p:nvSpPr>
            <p:cNvPr id="173" name="Ovaal 172">
              <a:extLst>
                <a:ext uri="{FF2B5EF4-FFF2-40B4-BE49-F238E27FC236}">
                  <a16:creationId xmlns:a16="http://schemas.microsoft.com/office/drawing/2014/main" id="{F3297F33-E6FA-4F1B-8A91-BF004398B3E3}"/>
                </a:ext>
              </a:extLst>
            </p:cNvPr>
            <p:cNvSpPr/>
            <p:nvPr userDrawn="1"/>
          </p:nvSpPr>
          <p:spPr>
            <a:xfrm>
              <a:off x="-3603587" y="46532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1</a:t>
              </a:r>
            </a:p>
          </p:txBody>
        </p:sp>
        <p:sp>
          <p:nvSpPr>
            <p:cNvPr id="174" name="Rechthoek 173">
              <a:extLst>
                <a:ext uri="{FF2B5EF4-FFF2-40B4-BE49-F238E27FC236}">
                  <a16:creationId xmlns:a16="http://schemas.microsoft.com/office/drawing/2014/main" id="{D5B68A12-C9F5-4550-8F6D-AEF706BDA374}"/>
                </a:ext>
              </a:extLst>
            </p:cNvPr>
            <p:cNvSpPr/>
            <p:nvPr userDrawn="1"/>
          </p:nvSpPr>
          <p:spPr>
            <a:xfrm>
              <a:off x="-3319416" y="465323"/>
              <a:ext cx="2944087" cy="661851"/>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If necessary, delete the existing icon</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Go to</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on the button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‘Icons’</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175" name="Ovaal 174">
              <a:extLst>
                <a:ext uri="{FF2B5EF4-FFF2-40B4-BE49-F238E27FC236}">
                  <a16:creationId xmlns:a16="http://schemas.microsoft.com/office/drawing/2014/main" id="{29D8AC63-1C05-4C5E-B1F5-5D2E1548C648}"/>
                </a:ext>
              </a:extLst>
            </p:cNvPr>
            <p:cNvSpPr/>
            <p:nvPr userDrawn="1"/>
          </p:nvSpPr>
          <p:spPr>
            <a:xfrm>
              <a:off x="-3603587" y="181118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2</a:t>
              </a:r>
            </a:p>
          </p:txBody>
        </p:sp>
        <p:sp>
          <p:nvSpPr>
            <p:cNvPr id="176" name="Rechthoek 175">
              <a:extLst>
                <a:ext uri="{FF2B5EF4-FFF2-40B4-BE49-F238E27FC236}">
                  <a16:creationId xmlns:a16="http://schemas.microsoft.com/office/drawing/2014/main" id="{BB9C1625-D881-45C3-A579-1C6BDE748F4E}"/>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Select the preferred category and icon</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177" name="Rechthoek 176">
              <a:extLst>
                <a:ext uri="{FF2B5EF4-FFF2-40B4-BE49-F238E27FC236}">
                  <a16:creationId xmlns:a16="http://schemas.microsoft.com/office/drawing/2014/main" id="{3258BAC5-E1DC-46A9-92C1-A1A253B3EF07}"/>
                </a:ext>
              </a:extLst>
            </p:cNvPr>
            <p:cNvSpPr/>
            <p:nvPr userDrawn="1"/>
          </p:nvSpPr>
          <p:spPr>
            <a:xfrm>
              <a:off x="-3319415" y="2245760"/>
              <a:ext cx="825500" cy="209550"/>
            </a:xfrm>
            <a:prstGeom prst="rect">
              <a:avLst/>
            </a:prstGeom>
            <a:solidFill>
              <a:srgbClr val="1FF524"/>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1" i="0" u="none" strike="noStrike" kern="0" cap="none" spc="0" normalizeH="0" baseline="0" noProof="0" dirty="0" err="1">
                  <a:ln>
                    <a:noFill/>
                  </a:ln>
                  <a:solidFill>
                    <a:srgbClr val="211F26"/>
                  </a:solidFill>
                  <a:effectLst/>
                  <a:uLnTx/>
                  <a:uFillTx/>
                  <a:latin typeface="Calibri" panose="020F0502020204030204"/>
                  <a:ea typeface="+mn-ea"/>
                  <a:cs typeface="Calibri" panose="020F0502020204030204" pitchFamily="34" charset="0"/>
                </a:rPr>
                <a:t>Invoegen</a:t>
              </a: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78" name="Ovaal 177">
              <a:extLst>
                <a:ext uri="{FF2B5EF4-FFF2-40B4-BE49-F238E27FC236}">
                  <a16:creationId xmlns:a16="http://schemas.microsoft.com/office/drawing/2014/main" id="{A60D02E9-5A6C-4C40-AC61-E45F418CC96C}"/>
                </a:ext>
              </a:extLst>
            </p:cNvPr>
            <p:cNvSpPr/>
            <p:nvPr userDrawn="1"/>
          </p:nvSpPr>
          <p:spPr>
            <a:xfrm>
              <a:off x="-3603587" y="263483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179" name="Rechthoek 178">
              <a:extLst>
                <a:ext uri="{FF2B5EF4-FFF2-40B4-BE49-F238E27FC236}">
                  <a16:creationId xmlns:a16="http://schemas.microsoft.com/office/drawing/2014/main" id="{69EB7FF5-C544-4EBF-ABA2-5A37CDD11162}"/>
                </a:ext>
              </a:extLst>
            </p:cNvPr>
            <p:cNvSpPr/>
            <p:nvPr userDrawn="1"/>
          </p:nvSpPr>
          <p:spPr>
            <a:xfrm>
              <a:off x="-3319415" y="2634835"/>
              <a:ext cx="2944682" cy="637754"/>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Drag the icon to the preferred position on the slide. To give the icon a different colour, go to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‘Drawing Tools’</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‘Format’ </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a:ea typeface="+mn-ea"/>
                  <a:cs typeface="Calibri" panose="020F0502020204030204" pitchFamily="34" charset="0"/>
                </a:rPr>
                <a:t>Shappe</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Fill’</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grpSp>
          <p:nvGrpSpPr>
            <p:cNvPr id="180" name="ICOON_info">
              <a:extLst>
                <a:ext uri="{FF2B5EF4-FFF2-40B4-BE49-F238E27FC236}">
                  <a16:creationId xmlns:a16="http://schemas.microsoft.com/office/drawing/2014/main" id="{EFAD13F5-66C6-43F7-BBE2-A09F6C839963}"/>
                </a:ext>
              </a:extLst>
            </p:cNvPr>
            <p:cNvGrpSpPr/>
            <p:nvPr userDrawn="1"/>
          </p:nvGrpSpPr>
          <p:grpSpPr>
            <a:xfrm>
              <a:off x="-376736" y="5210661"/>
              <a:ext cx="283685" cy="283685"/>
              <a:chOff x="-510741" y="5913713"/>
              <a:chExt cx="267555" cy="267555"/>
            </a:xfrm>
          </p:grpSpPr>
          <p:sp>
            <p:nvSpPr>
              <p:cNvPr id="239" name="Ovaal 238">
                <a:extLst>
                  <a:ext uri="{FF2B5EF4-FFF2-40B4-BE49-F238E27FC236}">
                    <a16:creationId xmlns:a16="http://schemas.microsoft.com/office/drawing/2014/main" id="{B06D7622-1FB8-4399-B414-BF298AF99724}"/>
                  </a:ext>
                </a:extLst>
              </p:cNvPr>
              <p:cNvSpPr/>
              <p:nvPr userDrawn="1"/>
            </p:nvSpPr>
            <p:spPr>
              <a:xfrm>
                <a:off x="-491853" y="5932072"/>
                <a:ext cx="230835" cy="230835"/>
              </a:xfrm>
              <a:prstGeom prst="ellips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240" name="Graphic 163" descr="Informatie">
                <a:extLst>
                  <a:ext uri="{FF2B5EF4-FFF2-40B4-BE49-F238E27FC236}">
                    <a16:creationId xmlns:a16="http://schemas.microsoft.com/office/drawing/2014/main" id="{804992F5-FF53-473A-8240-6EF451A74D6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81" name="Groep 180">
              <a:extLst>
                <a:ext uri="{FF2B5EF4-FFF2-40B4-BE49-F238E27FC236}">
                  <a16:creationId xmlns:a16="http://schemas.microsoft.com/office/drawing/2014/main" id="{E02A6E69-F454-4756-8021-7E1B5B556E9F}"/>
                </a:ext>
              </a:extLst>
            </p:cNvPr>
            <p:cNvGrpSpPr/>
            <p:nvPr userDrawn="1"/>
          </p:nvGrpSpPr>
          <p:grpSpPr>
            <a:xfrm>
              <a:off x="-938434" y="5519087"/>
              <a:ext cx="627798" cy="576693"/>
              <a:chOff x="-938434" y="4570310"/>
              <a:chExt cx="627798" cy="576693"/>
            </a:xfrm>
          </p:grpSpPr>
          <p:grpSp>
            <p:nvGrpSpPr>
              <p:cNvPr id="234" name="Inspireren">
                <a:extLst>
                  <a:ext uri="{FF2B5EF4-FFF2-40B4-BE49-F238E27FC236}">
                    <a16:creationId xmlns:a16="http://schemas.microsoft.com/office/drawing/2014/main" id="{B8D344D4-CD3C-4AC9-B3CF-0E1EBE8B4777}"/>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36" name="Freeform 12">
                  <a:extLst>
                    <a:ext uri="{FF2B5EF4-FFF2-40B4-BE49-F238E27FC236}">
                      <a16:creationId xmlns:a16="http://schemas.microsoft.com/office/drawing/2014/main" id="{E5A23ECA-15AA-466C-B4E6-671BA2BD630D}"/>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237" name="Freeform 13">
                  <a:extLst>
                    <a:ext uri="{FF2B5EF4-FFF2-40B4-BE49-F238E27FC236}">
                      <a16:creationId xmlns:a16="http://schemas.microsoft.com/office/drawing/2014/main" id="{227057A8-08E3-4A33-82F1-3401BEF18AB4}"/>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238" name="Freeform 14">
                  <a:extLst>
                    <a:ext uri="{FF2B5EF4-FFF2-40B4-BE49-F238E27FC236}">
                      <a16:creationId xmlns:a16="http://schemas.microsoft.com/office/drawing/2014/main" id="{19D738D5-783B-4761-B37F-F41C19348EDB}"/>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sp>
            <p:nvSpPr>
              <p:cNvPr id="235" name="Tekstvak 234">
                <a:extLst>
                  <a:ext uri="{FF2B5EF4-FFF2-40B4-BE49-F238E27FC236}">
                    <a16:creationId xmlns:a16="http://schemas.microsoft.com/office/drawing/2014/main" id="{35585946-4A1A-4FCE-AF79-AD47DD6E739F}"/>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a:t>
                </a:r>
                <a:b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Inspiration</a:t>
                </a:r>
              </a:p>
            </p:txBody>
          </p:sp>
        </p:grpSp>
        <p:grpSp>
          <p:nvGrpSpPr>
            <p:cNvPr id="182" name="Groep 181">
              <a:extLst>
                <a:ext uri="{FF2B5EF4-FFF2-40B4-BE49-F238E27FC236}">
                  <a16:creationId xmlns:a16="http://schemas.microsoft.com/office/drawing/2014/main" id="{B9B6FBA0-CFED-42DC-9297-780250DAC977}"/>
                </a:ext>
              </a:extLst>
            </p:cNvPr>
            <p:cNvGrpSpPr/>
            <p:nvPr userDrawn="1"/>
          </p:nvGrpSpPr>
          <p:grpSpPr>
            <a:xfrm>
              <a:off x="-3398401" y="1222628"/>
              <a:ext cx="491631" cy="410839"/>
              <a:chOff x="-3241990" y="1222628"/>
              <a:chExt cx="491631" cy="410839"/>
            </a:xfrm>
          </p:grpSpPr>
          <p:sp>
            <p:nvSpPr>
              <p:cNvPr id="221" name="Tekstvak 220">
                <a:extLst>
                  <a:ext uri="{FF2B5EF4-FFF2-40B4-BE49-F238E27FC236}">
                    <a16:creationId xmlns:a16="http://schemas.microsoft.com/office/drawing/2014/main" id="{CC41D50F-B967-4143-94F8-F164A4C54170}"/>
                  </a:ext>
                </a:extLst>
              </p:cNvPr>
              <p:cNvSpPr txBox="1"/>
              <p:nvPr userDrawn="1"/>
            </p:nvSpPr>
            <p:spPr>
              <a:xfrm>
                <a:off x="-3241990" y="1489960"/>
                <a:ext cx="491631" cy="14350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Icons</a:t>
                </a:r>
              </a:p>
            </p:txBody>
          </p:sp>
          <p:grpSp>
            <p:nvGrpSpPr>
              <p:cNvPr id="222" name="Groep 221">
                <a:extLst>
                  <a:ext uri="{FF2B5EF4-FFF2-40B4-BE49-F238E27FC236}">
                    <a16:creationId xmlns:a16="http://schemas.microsoft.com/office/drawing/2014/main" id="{975B6178-D68A-449D-8A1E-C2CCA7C42FCB}"/>
                  </a:ext>
                </a:extLst>
              </p:cNvPr>
              <p:cNvGrpSpPr/>
              <p:nvPr userDrawn="1"/>
            </p:nvGrpSpPr>
            <p:grpSpPr>
              <a:xfrm>
                <a:off x="-3119153" y="1222628"/>
                <a:ext cx="245956" cy="246691"/>
                <a:chOff x="1314120" y="4794393"/>
                <a:chExt cx="1787447" cy="1792785"/>
              </a:xfrm>
            </p:grpSpPr>
            <p:grpSp>
              <p:nvGrpSpPr>
                <p:cNvPr id="223" name="Groep 222">
                  <a:extLst>
                    <a:ext uri="{FF2B5EF4-FFF2-40B4-BE49-F238E27FC236}">
                      <a16:creationId xmlns:a16="http://schemas.microsoft.com/office/drawing/2014/main" id="{0A9076FF-B315-4FDC-BC84-41D2A895B7A7}"/>
                    </a:ext>
                  </a:extLst>
                </p:cNvPr>
                <p:cNvGrpSpPr/>
                <p:nvPr/>
              </p:nvGrpSpPr>
              <p:grpSpPr>
                <a:xfrm>
                  <a:off x="1314120" y="4794393"/>
                  <a:ext cx="1787447" cy="1792785"/>
                  <a:chOff x="1314120" y="4794393"/>
                  <a:chExt cx="1787447" cy="1792785"/>
                </a:xfrm>
                <a:gradFill>
                  <a:gsLst>
                    <a:gs pos="0">
                      <a:srgbClr val="9D9FA1"/>
                    </a:gs>
                    <a:gs pos="70000">
                      <a:srgbClr val="211F26"/>
                    </a:gs>
                  </a:gsLst>
                  <a:lin ang="2700000" scaled="0"/>
                </a:gradFill>
              </p:grpSpPr>
              <p:grpSp>
                <p:nvGrpSpPr>
                  <p:cNvPr id="225" name="Groep 224">
                    <a:extLst>
                      <a:ext uri="{FF2B5EF4-FFF2-40B4-BE49-F238E27FC236}">
                        <a16:creationId xmlns:a16="http://schemas.microsoft.com/office/drawing/2014/main" id="{919C983F-3A52-49D4-9EEB-0DAE1D470B5F}"/>
                      </a:ext>
                    </a:extLst>
                  </p:cNvPr>
                  <p:cNvGrpSpPr/>
                  <p:nvPr/>
                </p:nvGrpSpPr>
                <p:grpSpPr>
                  <a:xfrm>
                    <a:off x="1314120" y="4794393"/>
                    <a:ext cx="1787447" cy="1792785"/>
                    <a:chOff x="1314120" y="4794393"/>
                    <a:chExt cx="1787447" cy="1792785"/>
                  </a:xfrm>
                  <a:grpFill/>
                </p:grpSpPr>
                <p:sp>
                  <p:nvSpPr>
                    <p:cNvPr id="230" name="Vrije vorm: vorm 229">
                      <a:extLst>
                        <a:ext uri="{FF2B5EF4-FFF2-40B4-BE49-F238E27FC236}">
                          <a16:creationId xmlns:a16="http://schemas.microsoft.com/office/drawing/2014/main" id="{23621F89-D7F6-4CCD-BD37-C4B9A99A3F91}"/>
                        </a:ext>
                      </a:extLst>
                    </p:cNvPr>
                    <p:cNvSpPr/>
                    <p:nvPr/>
                  </p:nvSpPr>
                  <p:spPr>
                    <a:xfrm>
                      <a:off x="1314120" y="4794393"/>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8108"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231" name="Vrije vorm: vorm 230">
                      <a:extLst>
                        <a:ext uri="{FF2B5EF4-FFF2-40B4-BE49-F238E27FC236}">
                          <a16:creationId xmlns:a16="http://schemas.microsoft.com/office/drawing/2014/main" id="{31C0B170-7E23-4A6E-8045-E9F931600C3B}"/>
                        </a:ext>
                      </a:extLst>
                    </p:cNvPr>
                    <p:cNvSpPr/>
                    <p:nvPr/>
                  </p:nvSpPr>
                  <p:spPr>
                    <a:xfrm>
                      <a:off x="2247436" y="4794393"/>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8108"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232" name="Vrije vorm: vorm 231">
                      <a:extLst>
                        <a:ext uri="{FF2B5EF4-FFF2-40B4-BE49-F238E27FC236}">
                          <a16:creationId xmlns:a16="http://schemas.microsoft.com/office/drawing/2014/main" id="{7E2978AC-C96D-4DB8-A988-F78F5AC9084C}"/>
                        </a:ext>
                      </a:extLst>
                    </p:cNvPr>
                    <p:cNvSpPr/>
                    <p:nvPr/>
                  </p:nvSpPr>
                  <p:spPr>
                    <a:xfrm>
                      <a:off x="1314120" y="5733047"/>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8108"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233" name="Vrije vorm: vorm 232">
                      <a:extLst>
                        <a:ext uri="{FF2B5EF4-FFF2-40B4-BE49-F238E27FC236}">
                          <a16:creationId xmlns:a16="http://schemas.microsoft.com/office/drawing/2014/main" id="{466A6E23-6325-426A-9F3D-559023A65CBD}"/>
                        </a:ext>
                      </a:extLst>
                    </p:cNvPr>
                    <p:cNvSpPr/>
                    <p:nvPr/>
                  </p:nvSpPr>
                  <p:spPr>
                    <a:xfrm>
                      <a:off x="2247436" y="5733047"/>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8108"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grpSp>
                <p:nvGrpSpPr>
                  <p:cNvPr id="226" name="Groep 225">
                    <a:extLst>
                      <a:ext uri="{FF2B5EF4-FFF2-40B4-BE49-F238E27FC236}">
                        <a16:creationId xmlns:a16="http://schemas.microsoft.com/office/drawing/2014/main" id="{D5F642C2-0F41-4B3C-8DF4-326FAA9B750F}"/>
                      </a:ext>
                    </a:extLst>
                  </p:cNvPr>
                  <p:cNvGrpSpPr/>
                  <p:nvPr/>
                </p:nvGrpSpPr>
                <p:grpSpPr>
                  <a:xfrm>
                    <a:off x="1544558" y="5023941"/>
                    <a:ext cx="1270519" cy="1329241"/>
                    <a:chOff x="1544558" y="5023941"/>
                    <a:chExt cx="1270519" cy="1329241"/>
                  </a:xfrm>
                  <a:grpFill/>
                </p:grpSpPr>
                <p:sp>
                  <p:nvSpPr>
                    <p:cNvPr id="227" name="Vrije vorm: vorm 226">
                      <a:extLst>
                        <a:ext uri="{FF2B5EF4-FFF2-40B4-BE49-F238E27FC236}">
                          <a16:creationId xmlns:a16="http://schemas.microsoft.com/office/drawing/2014/main" id="{BD9BD0DD-F526-48C3-B7F8-50AB38B62D0E}"/>
                        </a:ext>
                      </a:extLst>
                    </p:cNvPr>
                    <p:cNvSpPr/>
                    <p:nvPr/>
                  </p:nvSpPr>
                  <p:spPr>
                    <a:xfrm>
                      <a:off x="1544558" y="5033728"/>
                      <a:ext cx="391477" cy="391477"/>
                    </a:xfrm>
                    <a:custGeom>
                      <a:avLst/>
                      <a:gdLst>
                        <a:gd name="connsiteX0" fmla="*/ 338071 w 391476"/>
                        <a:gd name="connsiteY0" fmla="*/ 146781 h 391476"/>
                        <a:gd name="connsiteX1" fmla="*/ 338071 w 391476"/>
                        <a:gd name="connsiteY1" fmla="*/ 54251 h 391476"/>
                        <a:gd name="connsiteX2" fmla="*/ 290026 w 391476"/>
                        <a:gd name="connsiteY2" fmla="*/ 54251 h 391476"/>
                        <a:gd name="connsiteX3" fmla="*/ 290026 w 391476"/>
                        <a:gd name="connsiteY3" fmla="*/ 98737 h 391476"/>
                        <a:gd name="connsiteX4" fmla="*/ 197496 w 391476"/>
                        <a:gd name="connsiteY4" fmla="*/ 6206 h 391476"/>
                        <a:gd name="connsiteX5" fmla="*/ 6206 w 391476"/>
                        <a:gd name="connsiteY5" fmla="*/ 197496 h 391476"/>
                        <a:gd name="connsiteX6" fmla="*/ 7096 w 391476"/>
                        <a:gd name="connsiteY6" fmla="*/ 387896 h 391476"/>
                        <a:gd name="connsiteX7" fmla="*/ 146781 w 391476"/>
                        <a:gd name="connsiteY7" fmla="*/ 387896 h 391476"/>
                        <a:gd name="connsiteX8" fmla="*/ 242871 w 391476"/>
                        <a:gd name="connsiteY8" fmla="*/ 387896 h 391476"/>
                        <a:gd name="connsiteX9" fmla="*/ 388785 w 391476"/>
                        <a:gd name="connsiteY9" fmla="*/ 387896 h 391476"/>
                        <a:gd name="connsiteX10" fmla="*/ 388785 w 391476"/>
                        <a:gd name="connsiteY10" fmla="*/ 197496 h 391476"/>
                        <a:gd name="connsiteX11" fmla="*/ 338071 w 391476"/>
                        <a:gd name="connsiteY11" fmla="*/ 146781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1476" h="391476">
                          <a:moveTo>
                            <a:pt x="338071" y="146781"/>
                          </a:moveTo>
                          <a:lnTo>
                            <a:pt x="338071" y="54251"/>
                          </a:lnTo>
                          <a:lnTo>
                            <a:pt x="290026" y="54251"/>
                          </a:lnTo>
                          <a:lnTo>
                            <a:pt x="290026" y="98737"/>
                          </a:lnTo>
                          <a:lnTo>
                            <a:pt x="197496" y="6206"/>
                          </a:lnTo>
                          <a:lnTo>
                            <a:pt x="6206" y="197496"/>
                          </a:lnTo>
                          <a:lnTo>
                            <a:pt x="7096" y="387896"/>
                          </a:lnTo>
                          <a:lnTo>
                            <a:pt x="146781" y="387896"/>
                          </a:lnTo>
                          <a:lnTo>
                            <a:pt x="242871" y="387896"/>
                          </a:lnTo>
                          <a:lnTo>
                            <a:pt x="388785" y="387896"/>
                          </a:lnTo>
                          <a:lnTo>
                            <a:pt x="388785" y="197496"/>
                          </a:lnTo>
                          <a:lnTo>
                            <a:pt x="338071" y="146781"/>
                          </a:lnTo>
                          <a:close/>
                        </a:path>
                      </a:pathLst>
                    </a:custGeom>
                    <a:grpFill/>
                    <a:ln w="8858"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8108"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228" name="Vrije vorm: vorm 227">
                      <a:extLst>
                        <a:ext uri="{FF2B5EF4-FFF2-40B4-BE49-F238E27FC236}">
                          <a16:creationId xmlns:a16="http://schemas.microsoft.com/office/drawing/2014/main" id="{F9802B8E-3058-4511-9E3C-BF74D46A3F2D}"/>
                        </a:ext>
                      </a:extLst>
                    </p:cNvPr>
                    <p:cNvSpPr/>
                    <p:nvPr/>
                  </p:nvSpPr>
                  <p:spPr>
                    <a:xfrm>
                      <a:off x="2530367" y="5023941"/>
                      <a:ext cx="284710" cy="391477"/>
                    </a:xfrm>
                    <a:custGeom>
                      <a:avLst/>
                      <a:gdLst>
                        <a:gd name="connsiteX0" fmla="*/ 208172 w 284710"/>
                        <a:gd name="connsiteY0" fmla="*/ 169914 h 391476"/>
                        <a:gd name="connsiteX1" fmla="*/ 238423 w 284710"/>
                        <a:gd name="connsiteY1" fmla="*/ 100516 h 391476"/>
                        <a:gd name="connsiteX2" fmla="*/ 145892 w 284710"/>
                        <a:gd name="connsiteY2" fmla="*/ 6206 h 391476"/>
                        <a:gd name="connsiteX3" fmla="*/ 53361 w 284710"/>
                        <a:gd name="connsiteY3" fmla="*/ 100516 h 391476"/>
                        <a:gd name="connsiteX4" fmla="*/ 83611 w 284710"/>
                        <a:gd name="connsiteY4" fmla="*/ 169914 h 391476"/>
                        <a:gd name="connsiteX5" fmla="*/ 6206 w 284710"/>
                        <a:gd name="connsiteY5" fmla="*/ 272232 h 391476"/>
                        <a:gd name="connsiteX6" fmla="*/ 6206 w 284710"/>
                        <a:gd name="connsiteY6" fmla="*/ 321167 h 391476"/>
                        <a:gd name="connsiteX7" fmla="*/ 6206 w 284710"/>
                        <a:gd name="connsiteY7" fmla="*/ 332733 h 391476"/>
                        <a:gd name="connsiteX8" fmla="*/ 6206 w 284710"/>
                        <a:gd name="connsiteY8" fmla="*/ 342520 h 391476"/>
                        <a:gd name="connsiteX9" fmla="*/ 6206 w 284710"/>
                        <a:gd name="connsiteY9" fmla="*/ 346079 h 391476"/>
                        <a:gd name="connsiteX10" fmla="*/ 6206 w 284710"/>
                        <a:gd name="connsiteY10" fmla="*/ 358535 h 391476"/>
                        <a:gd name="connsiteX11" fmla="*/ 6206 w 284710"/>
                        <a:gd name="connsiteY11" fmla="*/ 389675 h 391476"/>
                        <a:gd name="connsiteX12" fmla="*/ 287357 w 284710"/>
                        <a:gd name="connsiteY12" fmla="*/ 389675 h 391476"/>
                        <a:gd name="connsiteX13" fmla="*/ 287357 w 284710"/>
                        <a:gd name="connsiteY13" fmla="*/ 272232 h 391476"/>
                        <a:gd name="connsiteX14" fmla="*/ 208172 w 284710"/>
                        <a:gd name="connsiteY14" fmla="*/ 169914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710" h="391476">
                          <a:moveTo>
                            <a:pt x="208172" y="169914"/>
                          </a:moveTo>
                          <a:cubicBezTo>
                            <a:pt x="226856" y="153010"/>
                            <a:pt x="238423" y="128097"/>
                            <a:pt x="238423" y="100516"/>
                          </a:cubicBezTo>
                          <a:cubicBezTo>
                            <a:pt x="238423" y="48912"/>
                            <a:pt x="196606" y="6206"/>
                            <a:pt x="145892" y="6206"/>
                          </a:cubicBezTo>
                          <a:cubicBezTo>
                            <a:pt x="95178" y="6206"/>
                            <a:pt x="53361" y="48023"/>
                            <a:pt x="53361" y="100516"/>
                          </a:cubicBezTo>
                          <a:cubicBezTo>
                            <a:pt x="53361" y="128097"/>
                            <a:pt x="64927" y="152120"/>
                            <a:pt x="83611" y="169914"/>
                          </a:cubicBezTo>
                          <a:cubicBezTo>
                            <a:pt x="37346" y="187709"/>
                            <a:pt x="6206" y="224187"/>
                            <a:pt x="6206" y="272232"/>
                          </a:cubicBezTo>
                          <a:lnTo>
                            <a:pt x="6206" y="321167"/>
                          </a:lnTo>
                          <a:lnTo>
                            <a:pt x="6206" y="332733"/>
                          </a:lnTo>
                          <a:lnTo>
                            <a:pt x="6206" y="342520"/>
                          </a:lnTo>
                          <a:lnTo>
                            <a:pt x="6206" y="346079"/>
                          </a:lnTo>
                          <a:lnTo>
                            <a:pt x="6206" y="358535"/>
                          </a:lnTo>
                          <a:lnTo>
                            <a:pt x="6206" y="389675"/>
                          </a:lnTo>
                          <a:lnTo>
                            <a:pt x="287357" y="389675"/>
                          </a:lnTo>
                          <a:lnTo>
                            <a:pt x="287357" y="272232"/>
                          </a:lnTo>
                          <a:cubicBezTo>
                            <a:pt x="285578" y="224187"/>
                            <a:pt x="253548" y="186819"/>
                            <a:pt x="208172" y="169914"/>
                          </a:cubicBezTo>
                          <a:close/>
                        </a:path>
                      </a:pathLst>
                    </a:custGeom>
                    <a:grpFill/>
                    <a:ln w="8858"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8108"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229" name="Vrije vorm: vorm 228">
                      <a:extLst>
                        <a:ext uri="{FF2B5EF4-FFF2-40B4-BE49-F238E27FC236}">
                          <a16:creationId xmlns:a16="http://schemas.microsoft.com/office/drawing/2014/main" id="{BB8DDEF1-AAB8-4B69-9AD3-4FFCD3983173}"/>
                        </a:ext>
                      </a:extLst>
                    </p:cNvPr>
                    <p:cNvSpPr/>
                    <p:nvPr/>
                  </p:nvSpPr>
                  <p:spPr>
                    <a:xfrm>
                      <a:off x="1599720" y="5961705"/>
                      <a:ext cx="275813" cy="391477"/>
                    </a:xfrm>
                    <a:custGeom>
                      <a:avLst/>
                      <a:gdLst>
                        <a:gd name="connsiteX0" fmla="*/ 142333 w 275813"/>
                        <a:gd name="connsiteY0" fmla="*/ 388785 h 391476"/>
                        <a:gd name="connsiteX1" fmla="*/ 278460 w 275813"/>
                        <a:gd name="connsiteY1" fmla="*/ 252658 h 391476"/>
                        <a:gd name="connsiteX2" fmla="*/ 274011 w 275813"/>
                        <a:gd name="connsiteY2" fmla="*/ 219738 h 391476"/>
                        <a:gd name="connsiteX3" fmla="*/ 269563 w 275813"/>
                        <a:gd name="connsiteY3" fmla="*/ 206393 h 391476"/>
                        <a:gd name="connsiteX4" fmla="*/ 242871 w 275813"/>
                        <a:gd name="connsiteY4" fmla="*/ 161907 h 391476"/>
                        <a:gd name="connsiteX5" fmla="*/ 142333 w 275813"/>
                        <a:gd name="connsiteY5" fmla="*/ 6206 h 391476"/>
                        <a:gd name="connsiteX6" fmla="*/ 41795 w 275813"/>
                        <a:gd name="connsiteY6" fmla="*/ 161907 h 391476"/>
                        <a:gd name="connsiteX7" fmla="*/ 15103 w 275813"/>
                        <a:gd name="connsiteY7" fmla="*/ 206393 h 391476"/>
                        <a:gd name="connsiteX8" fmla="*/ 10654 w 275813"/>
                        <a:gd name="connsiteY8" fmla="*/ 219738 h 391476"/>
                        <a:gd name="connsiteX9" fmla="*/ 6206 w 275813"/>
                        <a:gd name="connsiteY9" fmla="*/ 252658 h 391476"/>
                        <a:gd name="connsiteX10" fmla="*/ 142333 w 275813"/>
                        <a:gd name="connsiteY10" fmla="*/ 388785 h 391476"/>
                        <a:gd name="connsiteX11" fmla="*/ 142333 w 275813"/>
                        <a:gd name="connsiteY11" fmla="*/ 388785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5813" h="391476">
                          <a:moveTo>
                            <a:pt x="142333" y="388785"/>
                          </a:moveTo>
                          <a:cubicBezTo>
                            <a:pt x="217069" y="388785"/>
                            <a:pt x="278460" y="328284"/>
                            <a:pt x="278460" y="252658"/>
                          </a:cubicBezTo>
                          <a:cubicBezTo>
                            <a:pt x="278460" y="241092"/>
                            <a:pt x="276681" y="230415"/>
                            <a:pt x="274011" y="219738"/>
                          </a:cubicBezTo>
                          <a:cubicBezTo>
                            <a:pt x="273122" y="215290"/>
                            <a:pt x="271342" y="210841"/>
                            <a:pt x="269563" y="206393"/>
                          </a:cubicBezTo>
                          <a:lnTo>
                            <a:pt x="242871" y="161907"/>
                          </a:lnTo>
                          <a:lnTo>
                            <a:pt x="142333" y="6206"/>
                          </a:lnTo>
                          <a:lnTo>
                            <a:pt x="41795" y="161907"/>
                          </a:lnTo>
                          <a:lnTo>
                            <a:pt x="15103" y="206393"/>
                          </a:lnTo>
                          <a:cubicBezTo>
                            <a:pt x="13324" y="210841"/>
                            <a:pt x="12434" y="215290"/>
                            <a:pt x="10654" y="219738"/>
                          </a:cubicBezTo>
                          <a:cubicBezTo>
                            <a:pt x="7985" y="230415"/>
                            <a:pt x="6206" y="241092"/>
                            <a:pt x="6206" y="252658"/>
                          </a:cubicBezTo>
                          <a:cubicBezTo>
                            <a:pt x="6206" y="327395"/>
                            <a:pt x="67596" y="388785"/>
                            <a:pt x="142333" y="388785"/>
                          </a:cubicBezTo>
                          <a:lnTo>
                            <a:pt x="142333" y="388785"/>
                          </a:lnTo>
                          <a:close/>
                        </a:path>
                      </a:pathLst>
                    </a:custGeom>
                    <a:grpFill/>
                    <a:ln w="8858"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8108"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grpSp>
            <p:sp>
              <p:nvSpPr>
                <p:cNvPr id="224" name="Vrije vorm: vorm 223">
                  <a:extLst>
                    <a:ext uri="{FF2B5EF4-FFF2-40B4-BE49-F238E27FC236}">
                      <a16:creationId xmlns:a16="http://schemas.microsoft.com/office/drawing/2014/main" id="{782F1C5C-796B-4F43-8D6C-EF464F09BDC1}"/>
                    </a:ext>
                  </a:extLst>
                </p:cNvPr>
                <p:cNvSpPr/>
                <p:nvPr/>
              </p:nvSpPr>
              <p:spPr>
                <a:xfrm>
                  <a:off x="2476984" y="5962595"/>
                  <a:ext cx="391477" cy="391477"/>
                </a:xfrm>
                <a:custGeom>
                  <a:avLst/>
                  <a:gdLst>
                    <a:gd name="connsiteX0" fmla="*/ 43574 w 391476"/>
                    <a:gd name="connsiteY0" fmla="*/ 81832 h 391476"/>
                    <a:gd name="connsiteX1" fmla="*/ 10654 w 391476"/>
                    <a:gd name="connsiteY1" fmla="*/ 149451 h 391476"/>
                    <a:gd name="connsiteX2" fmla="*/ 65817 w 391476"/>
                    <a:gd name="connsiteY2" fmla="*/ 176142 h 391476"/>
                    <a:gd name="connsiteX3" fmla="*/ 64038 w 391476"/>
                    <a:gd name="connsiteY3" fmla="*/ 205503 h 391476"/>
                    <a:gd name="connsiteX4" fmla="*/ 6206 w 391476"/>
                    <a:gd name="connsiteY4" fmla="*/ 225966 h 391476"/>
                    <a:gd name="connsiteX5" fmla="*/ 31118 w 391476"/>
                    <a:gd name="connsiteY5" fmla="*/ 297144 h 391476"/>
                    <a:gd name="connsiteX6" fmla="*/ 88950 w 391476"/>
                    <a:gd name="connsiteY6" fmla="*/ 276680 h 391476"/>
                    <a:gd name="connsiteX7" fmla="*/ 108524 w 391476"/>
                    <a:gd name="connsiteY7" fmla="*/ 298034 h 391476"/>
                    <a:gd name="connsiteX8" fmla="*/ 81832 w 391476"/>
                    <a:gd name="connsiteY8" fmla="*/ 353196 h 391476"/>
                    <a:gd name="connsiteX9" fmla="*/ 149451 w 391476"/>
                    <a:gd name="connsiteY9" fmla="*/ 386116 h 391476"/>
                    <a:gd name="connsiteX10" fmla="*/ 176142 w 391476"/>
                    <a:gd name="connsiteY10" fmla="*/ 330953 h 391476"/>
                    <a:gd name="connsiteX11" fmla="*/ 205503 w 391476"/>
                    <a:gd name="connsiteY11" fmla="*/ 332733 h 391476"/>
                    <a:gd name="connsiteX12" fmla="*/ 225966 w 391476"/>
                    <a:gd name="connsiteY12" fmla="*/ 390565 h 391476"/>
                    <a:gd name="connsiteX13" fmla="*/ 297144 w 391476"/>
                    <a:gd name="connsiteY13" fmla="*/ 365652 h 391476"/>
                    <a:gd name="connsiteX14" fmla="*/ 276681 w 391476"/>
                    <a:gd name="connsiteY14" fmla="*/ 307821 h 391476"/>
                    <a:gd name="connsiteX15" fmla="*/ 298034 w 391476"/>
                    <a:gd name="connsiteY15" fmla="*/ 288247 h 391476"/>
                    <a:gd name="connsiteX16" fmla="*/ 353196 w 391476"/>
                    <a:gd name="connsiteY16" fmla="*/ 314938 h 391476"/>
                    <a:gd name="connsiteX17" fmla="*/ 386116 w 391476"/>
                    <a:gd name="connsiteY17" fmla="*/ 247320 h 391476"/>
                    <a:gd name="connsiteX18" fmla="*/ 330953 w 391476"/>
                    <a:gd name="connsiteY18" fmla="*/ 220628 h 391476"/>
                    <a:gd name="connsiteX19" fmla="*/ 332733 w 391476"/>
                    <a:gd name="connsiteY19" fmla="*/ 191267 h 391476"/>
                    <a:gd name="connsiteX20" fmla="*/ 390565 w 391476"/>
                    <a:gd name="connsiteY20" fmla="*/ 170804 h 391476"/>
                    <a:gd name="connsiteX21" fmla="*/ 365653 w 391476"/>
                    <a:gd name="connsiteY21" fmla="*/ 99626 h 391476"/>
                    <a:gd name="connsiteX22" fmla="*/ 307821 w 391476"/>
                    <a:gd name="connsiteY22" fmla="*/ 120090 h 391476"/>
                    <a:gd name="connsiteX23" fmla="*/ 288247 w 391476"/>
                    <a:gd name="connsiteY23" fmla="*/ 98737 h 391476"/>
                    <a:gd name="connsiteX24" fmla="*/ 314938 w 391476"/>
                    <a:gd name="connsiteY24" fmla="*/ 43574 h 391476"/>
                    <a:gd name="connsiteX25" fmla="*/ 247320 w 391476"/>
                    <a:gd name="connsiteY25" fmla="*/ 10654 h 391476"/>
                    <a:gd name="connsiteX26" fmla="*/ 220628 w 391476"/>
                    <a:gd name="connsiteY26" fmla="*/ 65817 h 391476"/>
                    <a:gd name="connsiteX27" fmla="*/ 191267 w 391476"/>
                    <a:gd name="connsiteY27" fmla="*/ 64038 h 391476"/>
                    <a:gd name="connsiteX28" fmla="*/ 170804 w 391476"/>
                    <a:gd name="connsiteY28" fmla="*/ 6206 h 391476"/>
                    <a:gd name="connsiteX29" fmla="*/ 99626 w 391476"/>
                    <a:gd name="connsiteY29" fmla="*/ 31118 h 391476"/>
                    <a:gd name="connsiteX30" fmla="*/ 120090 w 391476"/>
                    <a:gd name="connsiteY30" fmla="*/ 88950 h 391476"/>
                    <a:gd name="connsiteX31" fmla="*/ 98737 w 391476"/>
                    <a:gd name="connsiteY31" fmla="*/ 108524 h 391476"/>
                    <a:gd name="connsiteX32" fmla="*/ 43574 w 391476"/>
                    <a:gd name="connsiteY32" fmla="*/ 81832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1476" h="391476">
                      <a:moveTo>
                        <a:pt x="43574" y="81832"/>
                      </a:moveTo>
                      <a:lnTo>
                        <a:pt x="10654" y="149451"/>
                      </a:lnTo>
                      <a:lnTo>
                        <a:pt x="65817" y="176142"/>
                      </a:lnTo>
                      <a:cubicBezTo>
                        <a:pt x="64038" y="185929"/>
                        <a:pt x="64038" y="195716"/>
                        <a:pt x="64038" y="205503"/>
                      </a:cubicBezTo>
                      <a:lnTo>
                        <a:pt x="6206" y="225966"/>
                      </a:lnTo>
                      <a:lnTo>
                        <a:pt x="31118" y="297144"/>
                      </a:lnTo>
                      <a:lnTo>
                        <a:pt x="88950" y="276680"/>
                      </a:lnTo>
                      <a:cubicBezTo>
                        <a:pt x="94288" y="284688"/>
                        <a:pt x="101406" y="291806"/>
                        <a:pt x="108524" y="298034"/>
                      </a:cubicBezTo>
                      <a:lnTo>
                        <a:pt x="81832" y="353196"/>
                      </a:lnTo>
                      <a:lnTo>
                        <a:pt x="149451" y="386116"/>
                      </a:lnTo>
                      <a:lnTo>
                        <a:pt x="176142" y="330953"/>
                      </a:lnTo>
                      <a:cubicBezTo>
                        <a:pt x="185929" y="332733"/>
                        <a:pt x="195716" y="332733"/>
                        <a:pt x="205503" y="332733"/>
                      </a:cubicBezTo>
                      <a:lnTo>
                        <a:pt x="225966" y="390565"/>
                      </a:lnTo>
                      <a:lnTo>
                        <a:pt x="297144" y="365652"/>
                      </a:lnTo>
                      <a:lnTo>
                        <a:pt x="276681" y="307821"/>
                      </a:lnTo>
                      <a:cubicBezTo>
                        <a:pt x="284688" y="302482"/>
                        <a:pt x="291806" y="295365"/>
                        <a:pt x="298034" y="288247"/>
                      </a:cubicBezTo>
                      <a:lnTo>
                        <a:pt x="353196" y="314938"/>
                      </a:lnTo>
                      <a:lnTo>
                        <a:pt x="386116" y="247320"/>
                      </a:lnTo>
                      <a:lnTo>
                        <a:pt x="330953" y="220628"/>
                      </a:lnTo>
                      <a:cubicBezTo>
                        <a:pt x="332733" y="210841"/>
                        <a:pt x="332733" y="201054"/>
                        <a:pt x="332733" y="191267"/>
                      </a:cubicBezTo>
                      <a:lnTo>
                        <a:pt x="390565" y="170804"/>
                      </a:lnTo>
                      <a:lnTo>
                        <a:pt x="365653" y="99626"/>
                      </a:lnTo>
                      <a:lnTo>
                        <a:pt x="307821" y="120090"/>
                      </a:lnTo>
                      <a:cubicBezTo>
                        <a:pt x="302482" y="112082"/>
                        <a:pt x="295365" y="104965"/>
                        <a:pt x="288247" y="98737"/>
                      </a:cubicBezTo>
                      <a:lnTo>
                        <a:pt x="314938" y="43574"/>
                      </a:lnTo>
                      <a:lnTo>
                        <a:pt x="247320" y="10654"/>
                      </a:lnTo>
                      <a:lnTo>
                        <a:pt x="220628" y="65817"/>
                      </a:lnTo>
                      <a:cubicBezTo>
                        <a:pt x="210841" y="64038"/>
                        <a:pt x="201054" y="64038"/>
                        <a:pt x="191267" y="64038"/>
                      </a:cubicBezTo>
                      <a:lnTo>
                        <a:pt x="170804" y="6206"/>
                      </a:lnTo>
                      <a:lnTo>
                        <a:pt x="99626" y="31118"/>
                      </a:lnTo>
                      <a:lnTo>
                        <a:pt x="120090" y="88950"/>
                      </a:lnTo>
                      <a:cubicBezTo>
                        <a:pt x="112082" y="94288"/>
                        <a:pt x="104965" y="101406"/>
                        <a:pt x="98737" y="108524"/>
                      </a:cubicBezTo>
                      <a:lnTo>
                        <a:pt x="43574" y="81832"/>
                      </a:lnTo>
                      <a:close/>
                    </a:path>
                  </a:pathLst>
                </a:custGeom>
                <a:solidFill>
                  <a:srgbClr val="1FF524"/>
                </a:solidFill>
                <a:ln w="8858"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8108"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grpSp>
        <p:grpSp>
          <p:nvGrpSpPr>
            <p:cNvPr id="183" name="Groep 182">
              <a:extLst>
                <a:ext uri="{FF2B5EF4-FFF2-40B4-BE49-F238E27FC236}">
                  <a16:creationId xmlns:a16="http://schemas.microsoft.com/office/drawing/2014/main" id="{83499E97-DEEE-431C-BEB6-4DCD7256AE81}"/>
                </a:ext>
              </a:extLst>
            </p:cNvPr>
            <p:cNvGrpSpPr/>
            <p:nvPr userDrawn="1"/>
          </p:nvGrpSpPr>
          <p:grpSpPr>
            <a:xfrm>
              <a:off x="-3314820" y="3391746"/>
              <a:ext cx="1201132" cy="331361"/>
              <a:chOff x="-3314820" y="3391746"/>
              <a:chExt cx="1201132" cy="331361"/>
            </a:xfrm>
          </p:grpSpPr>
          <p:sp>
            <p:nvSpPr>
              <p:cNvPr id="212" name="Rechthoek 211">
                <a:extLst>
                  <a:ext uri="{FF2B5EF4-FFF2-40B4-BE49-F238E27FC236}">
                    <a16:creationId xmlns:a16="http://schemas.microsoft.com/office/drawing/2014/main" id="{73DC6B9F-4646-4666-AACD-FBF86B1B4375}"/>
                  </a:ext>
                </a:extLst>
              </p:cNvPr>
              <p:cNvSpPr/>
              <p:nvPr userDrawn="1"/>
            </p:nvSpPr>
            <p:spPr>
              <a:xfrm>
                <a:off x="-3314820" y="3391746"/>
                <a:ext cx="1201132" cy="272279"/>
              </a:xfrm>
              <a:prstGeom prst="rect">
                <a:avLst/>
              </a:prstGeom>
              <a:solidFill>
                <a:srgbClr val="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213" name="Rechthoek 212">
                <a:extLst>
                  <a:ext uri="{FF2B5EF4-FFF2-40B4-BE49-F238E27FC236}">
                    <a16:creationId xmlns:a16="http://schemas.microsoft.com/office/drawing/2014/main" id="{119C6EB0-258E-4FD3-9BA6-BA89B103888D}"/>
                  </a:ext>
                </a:extLst>
              </p:cNvPr>
              <p:cNvSpPr/>
              <p:nvPr userDrawn="1"/>
            </p:nvSpPr>
            <p:spPr>
              <a:xfrm>
                <a:off x="-3304719" y="3404581"/>
                <a:ext cx="1181841" cy="246608"/>
              </a:xfrm>
              <a:prstGeom prst="rect">
                <a:avLst/>
              </a:prstGeom>
              <a:solidFill>
                <a:srgbClr val="FCE4DC"/>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214" name="Tekstvak 213">
                <a:extLst>
                  <a:ext uri="{FF2B5EF4-FFF2-40B4-BE49-F238E27FC236}">
                    <a16:creationId xmlns:a16="http://schemas.microsoft.com/office/drawing/2014/main" id="{202A2264-40A9-462C-8AE6-B9B7D1A3A3F4}"/>
                  </a:ext>
                </a:extLst>
              </p:cNvPr>
              <p:cNvSpPr txBox="1"/>
              <p:nvPr userDrawn="1"/>
            </p:nvSpPr>
            <p:spPr>
              <a:xfrm>
                <a:off x="-3069820" y="3472995"/>
                <a:ext cx="669411" cy="121205"/>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Shape Fill</a:t>
                </a:r>
              </a:p>
            </p:txBody>
          </p:sp>
          <p:sp>
            <p:nvSpPr>
              <p:cNvPr id="215" name="Vrije vorm: vorm 214">
                <a:extLst>
                  <a:ext uri="{FF2B5EF4-FFF2-40B4-BE49-F238E27FC236}">
                    <a16:creationId xmlns:a16="http://schemas.microsoft.com/office/drawing/2014/main" id="{291509F9-34D8-45A5-8BC7-4D5963A456C2}"/>
                  </a:ext>
                </a:extLst>
              </p:cNvPr>
              <p:cNvSpPr/>
              <p:nvPr userDrawn="1"/>
            </p:nvSpPr>
            <p:spPr>
              <a:xfrm>
                <a:off x="-2390883" y="3543107"/>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ysClr val="window" lastClr="FFFFFF"/>
              </a:solidFill>
              <a:ln w="12700" cap="flat" cmpd="sng" algn="ctr">
                <a:solidFill>
                  <a:srgbClr val="000000"/>
                </a:solid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grpSp>
            <p:nvGrpSpPr>
              <p:cNvPr id="216" name="Groep 215">
                <a:extLst>
                  <a:ext uri="{FF2B5EF4-FFF2-40B4-BE49-F238E27FC236}">
                    <a16:creationId xmlns:a16="http://schemas.microsoft.com/office/drawing/2014/main" id="{FD3D8BD0-E339-4C1A-8FD0-7C04CFBD7C71}"/>
                  </a:ext>
                </a:extLst>
              </p:cNvPr>
              <p:cNvGrpSpPr/>
              <p:nvPr userDrawn="1"/>
            </p:nvGrpSpPr>
            <p:grpSpPr>
              <a:xfrm>
                <a:off x="-3243855" y="3446665"/>
                <a:ext cx="157453" cy="147831"/>
                <a:chOff x="-899320" y="3037554"/>
                <a:chExt cx="175977" cy="165227"/>
              </a:xfrm>
            </p:grpSpPr>
            <p:sp>
              <p:nvSpPr>
                <p:cNvPr id="218" name="Vrije vorm: vorm 217">
                  <a:extLst>
                    <a:ext uri="{FF2B5EF4-FFF2-40B4-BE49-F238E27FC236}">
                      <a16:creationId xmlns:a16="http://schemas.microsoft.com/office/drawing/2014/main" id="{BF22EA16-969A-4F8F-A018-449B9FE7C4BF}"/>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19" name="Rechthoek: afgeronde hoeken 218">
                  <a:extLst>
                    <a:ext uri="{FF2B5EF4-FFF2-40B4-BE49-F238E27FC236}">
                      <a16:creationId xmlns:a16="http://schemas.microsoft.com/office/drawing/2014/main" id="{FBE6265F-A2A8-42DB-AF59-525093C23D76}"/>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7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20" name="Vrije vorm: vorm 219">
                  <a:extLst>
                    <a:ext uri="{FF2B5EF4-FFF2-40B4-BE49-F238E27FC236}">
                      <a16:creationId xmlns:a16="http://schemas.microsoft.com/office/drawing/2014/main" id="{8F76751D-9203-44BC-992E-A42B70A9D770}"/>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7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grpSp>
          <p:sp>
            <p:nvSpPr>
              <p:cNvPr id="217" name="Gelijkbenige driehoek 216">
                <a:extLst>
                  <a:ext uri="{FF2B5EF4-FFF2-40B4-BE49-F238E27FC236}">
                    <a16:creationId xmlns:a16="http://schemas.microsoft.com/office/drawing/2014/main" id="{96A2061B-5228-4FDC-989E-9D65D1160990}"/>
                  </a:ext>
                </a:extLst>
              </p:cNvPr>
              <p:cNvSpPr/>
              <p:nvPr userDrawn="1"/>
            </p:nvSpPr>
            <p:spPr>
              <a:xfrm rot="10800000">
                <a:off x="-2290755" y="351919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184" name="Ovaal 183">
              <a:extLst>
                <a:ext uri="{FF2B5EF4-FFF2-40B4-BE49-F238E27FC236}">
                  <a16:creationId xmlns:a16="http://schemas.microsoft.com/office/drawing/2014/main" id="{FA867A69-46A4-47D8-A4E1-A81F0B2C9148}"/>
                </a:ext>
              </a:extLst>
            </p:cNvPr>
            <p:cNvSpPr/>
            <p:nvPr userDrawn="1"/>
          </p:nvSpPr>
          <p:spPr>
            <a:xfrm>
              <a:off x="-3603587" y="391614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4</a:t>
              </a:r>
            </a:p>
          </p:txBody>
        </p:sp>
        <p:sp>
          <p:nvSpPr>
            <p:cNvPr id="185" name="Rechthoek 184">
              <a:extLst>
                <a:ext uri="{FF2B5EF4-FFF2-40B4-BE49-F238E27FC236}">
                  <a16:creationId xmlns:a16="http://schemas.microsoft.com/office/drawing/2014/main" id="{B86C3AF6-0745-4467-9084-C7BC95469F43}"/>
                </a:ext>
              </a:extLst>
            </p:cNvPr>
            <p:cNvSpPr/>
            <p:nvPr userDrawn="1"/>
          </p:nvSpPr>
          <p:spPr>
            <a:xfrm>
              <a:off x="-3319415" y="3916145"/>
              <a:ext cx="2944682" cy="326338"/>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Choose one of the theme </a:t>
              </a:r>
              <a:r>
                <a:rPr kumimoji="0" lang="en-GB" sz="1200" b="0" i="0" u="none" strike="noStrike" kern="0" cap="none" spc="0" normalizeH="0" baseline="0" noProof="0" dirty="0" err="1">
                  <a:ln>
                    <a:noFill/>
                  </a:ln>
                  <a:solidFill>
                    <a:srgbClr val="000000"/>
                  </a:solidFill>
                  <a:effectLst/>
                  <a:uLnTx/>
                  <a:uFillTx/>
                  <a:latin typeface="Calibri" panose="020F0502020204030204"/>
                  <a:ea typeface="+mn-ea"/>
                  <a:cs typeface="Calibri" panose="020F0502020204030204" pitchFamily="34" charset="0"/>
                </a:rPr>
                <a:t>colors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of the set </a:t>
              </a:r>
              <a:r>
                <a:rPr kumimoji="0" lang="en-GB" sz="1200" b="0" i="0" u="none" strike="noStrike" kern="0" cap="none" spc="0" normalizeH="0" baseline="0" noProof="0" dirty="0" err="1">
                  <a:ln>
                    <a:noFill/>
                  </a:ln>
                  <a:solidFill>
                    <a:srgbClr val="000000"/>
                  </a:solidFill>
                  <a:effectLst/>
                  <a:uLnTx/>
                  <a:uFillTx/>
                  <a:latin typeface="Calibri" panose="020F0502020204030204"/>
                  <a:ea typeface="+mn-ea"/>
                  <a:cs typeface="Calibri" panose="020F0502020204030204" pitchFamily="34" charset="0"/>
                </a:rPr>
                <a:t>colorpallet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grpSp>
          <p:nvGrpSpPr>
            <p:cNvPr id="186" name="Groep 185">
              <a:extLst>
                <a:ext uri="{FF2B5EF4-FFF2-40B4-BE49-F238E27FC236}">
                  <a16:creationId xmlns:a16="http://schemas.microsoft.com/office/drawing/2014/main" id="{5E03621D-66CE-4070-9AD4-F3FE2AE2C518}"/>
                </a:ext>
              </a:extLst>
            </p:cNvPr>
            <p:cNvGrpSpPr/>
            <p:nvPr userDrawn="1"/>
          </p:nvGrpSpPr>
          <p:grpSpPr>
            <a:xfrm>
              <a:off x="-3333646" y="4635104"/>
              <a:ext cx="2012897" cy="490702"/>
              <a:chOff x="12731803" y="3562552"/>
              <a:chExt cx="2012897" cy="490702"/>
            </a:xfrm>
          </p:grpSpPr>
          <p:sp>
            <p:nvSpPr>
              <p:cNvPr id="197" name="Rechthoek 196">
                <a:extLst>
                  <a:ext uri="{FF2B5EF4-FFF2-40B4-BE49-F238E27FC236}">
                    <a16:creationId xmlns:a16="http://schemas.microsoft.com/office/drawing/2014/main" id="{24626851-BBAA-4F16-B2CD-F0EED14BBCBF}"/>
                  </a:ext>
                </a:extLst>
              </p:cNvPr>
              <p:cNvSpPr/>
              <p:nvPr userDrawn="1"/>
            </p:nvSpPr>
            <p:spPr>
              <a:xfrm>
                <a:off x="12747554" y="3562552"/>
                <a:ext cx="1997146" cy="490702"/>
              </a:xfrm>
              <a:prstGeom prst="rect">
                <a:avLst/>
              </a:prstGeom>
              <a:solidFill>
                <a:sysClr val="window" lastClr="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6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198" name="Rechthoek 197">
                <a:extLst>
                  <a:ext uri="{FF2B5EF4-FFF2-40B4-BE49-F238E27FC236}">
                    <a16:creationId xmlns:a16="http://schemas.microsoft.com/office/drawing/2014/main" id="{F8B32E61-17A8-4875-9462-21DD537C27EF}"/>
                  </a:ext>
                </a:extLst>
              </p:cNvPr>
              <p:cNvSpPr/>
              <p:nvPr userDrawn="1"/>
            </p:nvSpPr>
            <p:spPr>
              <a:xfrm>
                <a:off x="12766168" y="3578469"/>
                <a:ext cx="1965344" cy="254977"/>
              </a:xfrm>
              <a:prstGeom prst="rect">
                <a:avLst/>
              </a:prstGeom>
              <a:solidFill>
                <a:srgbClr val="EBEBEB"/>
              </a:solidFill>
              <a:ln w="12700" cap="flat" cmpd="sng" algn="ctr">
                <a:no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9" name="Tekstvak 198">
                <a:extLst>
                  <a:ext uri="{FF2B5EF4-FFF2-40B4-BE49-F238E27FC236}">
                    <a16:creationId xmlns:a16="http://schemas.microsoft.com/office/drawing/2014/main" id="{7BF5D8DB-7516-448F-900C-2EE414B5C305}"/>
                  </a:ext>
                </a:extLst>
              </p:cNvPr>
              <p:cNvSpPr txBox="1"/>
              <p:nvPr userDrawn="1"/>
            </p:nvSpPr>
            <p:spPr>
              <a:xfrm>
                <a:off x="12731803" y="3591461"/>
                <a:ext cx="1052979" cy="216982"/>
              </a:xfrm>
              <a:prstGeom prst="rect">
                <a:avLst/>
              </a:prstGeom>
              <a:noFill/>
            </p:spPr>
            <p:txBody>
              <a:bodyPr wrap="square" rtlCol="0">
                <a:sp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Colours</a:t>
                </a:r>
              </a:p>
            </p:txBody>
          </p:sp>
          <p:sp>
            <p:nvSpPr>
              <p:cNvPr id="200" name="Rechthoek 199">
                <a:extLst>
                  <a:ext uri="{FF2B5EF4-FFF2-40B4-BE49-F238E27FC236}">
                    <a16:creationId xmlns:a16="http://schemas.microsoft.com/office/drawing/2014/main" id="{325343E2-C64C-4800-BC51-2F1BC4B08C43}"/>
                  </a:ext>
                </a:extLst>
              </p:cNvPr>
              <p:cNvSpPr/>
              <p:nvPr userDrawn="1"/>
            </p:nvSpPr>
            <p:spPr>
              <a:xfrm>
                <a:off x="12814699" y="3874304"/>
                <a:ext cx="136620" cy="136620"/>
              </a:xfrm>
              <a:prstGeom prst="rect">
                <a:avLst/>
              </a:prstGeom>
              <a:solidFill>
                <a:sysClr val="window" lastClr="FFFFFF"/>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01" name="Rechthoek 200">
                <a:extLst>
                  <a:ext uri="{FF2B5EF4-FFF2-40B4-BE49-F238E27FC236}">
                    <a16:creationId xmlns:a16="http://schemas.microsoft.com/office/drawing/2014/main" id="{A41286EE-B9D4-43F4-9261-CAAFB98FC7AE}"/>
                  </a:ext>
                </a:extLst>
              </p:cNvPr>
              <p:cNvSpPr/>
              <p:nvPr userDrawn="1"/>
            </p:nvSpPr>
            <p:spPr>
              <a:xfrm>
                <a:off x="13007154" y="3870040"/>
                <a:ext cx="136620" cy="136620"/>
              </a:xfrm>
              <a:prstGeom prst="rect">
                <a:avLst/>
              </a:prstGeom>
              <a:solidFill>
                <a:sysClr val="windowText" lastClr="000000"/>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02" name="Rechthoek 201">
                <a:extLst>
                  <a:ext uri="{FF2B5EF4-FFF2-40B4-BE49-F238E27FC236}">
                    <a16:creationId xmlns:a16="http://schemas.microsoft.com/office/drawing/2014/main" id="{C7C2DCB6-8F5D-4871-90A4-24C1DD635DCE}"/>
                  </a:ext>
                </a:extLst>
              </p:cNvPr>
              <p:cNvSpPr/>
              <p:nvPr userDrawn="1"/>
            </p:nvSpPr>
            <p:spPr>
              <a:xfrm>
                <a:off x="13199609" y="3870040"/>
                <a:ext cx="136620" cy="136620"/>
              </a:xfrm>
              <a:prstGeom prst="rect">
                <a:avLst/>
              </a:prstGeom>
              <a:solidFill>
                <a:srgbClr val="DADADA"/>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03" name="Rechthoek 202">
                <a:extLst>
                  <a:ext uri="{FF2B5EF4-FFF2-40B4-BE49-F238E27FC236}">
                    <a16:creationId xmlns:a16="http://schemas.microsoft.com/office/drawing/2014/main" id="{3E383C58-886F-4448-953A-541E01153FD3}"/>
                  </a:ext>
                </a:extLst>
              </p:cNvPr>
              <p:cNvSpPr/>
              <p:nvPr userDrawn="1"/>
            </p:nvSpPr>
            <p:spPr>
              <a:xfrm>
                <a:off x="13392064" y="3870040"/>
                <a:ext cx="136620" cy="136620"/>
              </a:xfrm>
              <a:prstGeom prst="rect">
                <a:avLst/>
              </a:prstGeom>
              <a:solidFill>
                <a:srgbClr val="9D9FA1"/>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04" name="Rechthoek 203">
                <a:extLst>
                  <a:ext uri="{FF2B5EF4-FFF2-40B4-BE49-F238E27FC236}">
                    <a16:creationId xmlns:a16="http://schemas.microsoft.com/office/drawing/2014/main" id="{D51F23FC-29B0-4905-86E6-FDA4DB7AB7AB}"/>
                  </a:ext>
                </a:extLst>
              </p:cNvPr>
              <p:cNvSpPr/>
              <p:nvPr userDrawn="1"/>
            </p:nvSpPr>
            <p:spPr>
              <a:xfrm>
                <a:off x="13776974" y="3870040"/>
                <a:ext cx="136620" cy="136620"/>
              </a:xfrm>
              <a:prstGeom prst="rect">
                <a:avLst/>
              </a:prstGeom>
              <a:solidFill>
                <a:srgbClr val="18161C"/>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05" name="Rechthoek 204">
                <a:extLst>
                  <a:ext uri="{FF2B5EF4-FFF2-40B4-BE49-F238E27FC236}">
                    <a16:creationId xmlns:a16="http://schemas.microsoft.com/office/drawing/2014/main" id="{EFD5F0C2-406E-4E05-812D-7DB104F6CA12}"/>
                  </a:ext>
                </a:extLst>
              </p:cNvPr>
              <p:cNvSpPr/>
              <p:nvPr userDrawn="1"/>
            </p:nvSpPr>
            <p:spPr>
              <a:xfrm>
                <a:off x="13969429" y="3870040"/>
                <a:ext cx="136620" cy="136620"/>
              </a:xfrm>
              <a:prstGeom prst="rect">
                <a:avLst/>
              </a:prstGeom>
              <a:solidFill>
                <a:srgbClr val="36333E"/>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06" name="Rechthoek 205">
                <a:extLst>
                  <a:ext uri="{FF2B5EF4-FFF2-40B4-BE49-F238E27FC236}">
                    <a16:creationId xmlns:a16="http://schemas.microsoft.com/office/drawing/2014/main" id="{984439AA-C1A5-4D55-A32E-93CF3BA4ADB0}"/>
                  </a:ext>
                </a:extLst>
              </p:cNvPr>
              <p:cNvSpPr/>
              <p:nvPr userDrawn="1"/>
            </p:nvSpPr>
            <p:spPr>
              <a:xfrm>
                <a:off x="14161884" y="3870040"/>
                <a:ext cx="136620" cy="136620"/>
              </a:xfrm>
              <a:prstGeom prst="rect">
                <a:avLst/>
              </a:prstGeom>
              <a:solidFill>
                <a:srgbClr val="DADADA"/>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07" name="Rechthoek 206">
                <a:extLst>
                  <a:ext uri="{FF2B5EF4-FFF2-40B4-BE49-F238E27FC236}">
                    <a16:creationId xmlns:a16="http://schemas.microsoft.com/office/drawing/2014/main" id="{AA039B8C-80C0-4B50-A406-AC2E94EAD09A}"/>
                  </a:ext>
                </a:extLst>
              </p:cNvPr>
              <p:cNvSpPr/>
              <p:nvPr userDrawn="1"/>
            </p:nvSpPr>
            <p:spPr>
              <a:xfrm>
                <a:off x="14354339" y="3870040"/>
                <a:ext cx="136620" cy="136620"/>
              </a:xfrm>
              <a:prstGeom prst="rect">
                <a:avLst/>
              </a:prstGeom>
              <a:solidFill>
                <a:srgbClr val="9D9FA1"/>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08" name="Rechthoek 207">
                <a:extLst>
                  <a:ext uri="{FF2B5EF4-FFF2-40B4-BE49-F238E27FC236}">
                    <a16:creationId xmlns:a16="http://schemas.microsoft.com/office/drawing/2014/main" id="{CC917C9F-73DD-4DAC-9E92-1F743D786CFC}"/>
                  </a:ext>
                </a:extLst>
              </p:cNvPr>
              <p:cNvSpPr/>
              <p:nvPr userDrawn="1"/>
            </p:nvSpPr>
            <p:spPr>
              <a:xfrm>
                <a:off x="14546797" y="3870040"/>
                <a:ext cx="136620" cy="136620"/>
              </a:xfrm>
              <a:prstGeom prst="rect">
                <a:avLst/>
              </a:prstGeom>
              <a:solidFill>
                <a:srgbClr val="1FF524"/>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209" name="Groep 208">
                <a:extLst>
                  <a:ext uri="{FF2B5EF4-FFF2-40B4-BE49-F238E27FC236}">
                    <a16:creationId xmlns:a16="http://schemas.microsoft.com/office/drawing/2014/main" id="{8009F1F3-4CF8-43FE-8532-F0DF51212DA8}"/>
                  </a:ext>
                </a:extLst>
              </p:cNvPr>
              <p:cNvGrpSpPr/>
              <p:nvPr userDrawn="1"/>
            </p:nvGrpSpPr>
            <p:grpSpPr>
              <a:xfrm>
                <a:off x="13580316" y="3865836"/>
                <a:ext cx="151508" cy="147961"/>
                <a:chOff x="13580316" y="3865836"/>
                <a:chExt cx="151508" cy="147961"/>
              </a:xfrm>
            </p:grpSpPr>
            <p:sp>
              <p:nvSpPr>
                <p:cNvPr id="210" name="Rechthoek 209">
                  <a:extLst>
                    <a:ext uri="{FF2B5EF4-FFF2-40B4-BE49-F238E27FC236}">
                      <a16:creationId xmlns:a16="http://schemas.microsoft.com/office/drawing/2014/main" id="{BD0FF7FF-443A-42F4-BF2D-44FB7F085DB1}"/>
                    </a:ext>
                  </a:extLst>
                </p:cNvPr>
                <p:cNvSpPr/>
                <p:nvPr userDrawn="1"/>
              </p:nvSpPr>
              <p:spPr>
                <a:xfrm>
                  <a:off x="13584519" y="3870040"/>
                  <a:ext cx="136620" cy="136620"/>
                </a:xfrm>
                <a:prstGeom prst="rect">
                  <a:avLst/>
                </a:prstGeom>
                <a:solidFill>
                  <a:srgbClr val="211F26"/>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1" name="Rechthoek 210">
                  <a:extLst>
                    <a:ext uri="{FF2B5EF4-FFF2-40B4-BE49-F238E27FC236}">
                      <a16:creationId xmlns:a16="http://schemas.microsoft.com/office/drawing/2014/main" id="{4DC1F4EE-7717-4625-9B7E-4F74F1E57929}"/>
                    </a:ext>
                  </a:extLst>
                </p:cNvPr>
                <p:cNvSpPr/>
                <p:nvPr userDrawn="1"/>
              </p:nvSpPr>
              <p:spPr>
                <a:xfrm>
                  <a:off x="13580316" y="3865836"/>
                  <a:ext cx="151508" cy="147961"/>
                </a:xfrm>
                <a:prstGeom prst="rect">
                  <a:avLst/>
                </a:prstGeom>
                <a:noFill/>
                <a:ln w="12700" cap="flat" cmpd="sng" algn="ctr">
                  <a:solidFill>
                    <a:srgbClr val="F29132"/>
                  </a:solid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87" name="Groep 186">
              <a:extLst>
                <a:ext uri="{FF2B5EF4-FFF2-40B4-BE49-F238E27FC236}">
                  <a16:creationId xmlns:a16="http://schemas.microsoft.com/office/drawing/2014/main" id="{1CE5C44E-86D8-4103-83DA-B2936E12F9C9}"/>
                </a:ext>
              </a:extLst>
            </p:cNvPr>
            <p:cNvGrpSpPr/>
            <p:nvPr userDrawn="1"/>
          </p:nvGrpSpPr>
          <p:grpSpPr>
            <a:xfrm>
              <a:off x="-3314820" y="4363463"/>
              <a:ext cx="1201132" cy="835929"/>
              <a:chOff x="-3314820" y="3391746"/>
              <a:chExt cx="1201132" cy="835929"/>
            </a:xfrm>
          </p:grpSpPr>
          <p:sp>
            <p:nvSpPr>
              <p:cNvPr id="188" name="Rechthoek 187">
                <a:extLst>
                  <a:ext uri="{FF2B5EF4-FFF2-40B4-BE49-F238E27FC236}">
                    <a16:creationId xmlns:a16="http://schemas.microsoft.com/office/drawing/2014/main" id="{9C5425A4-FAC2-499C-83D9-93D585683237}"/>
                  </a:ext>
                </a:extLst>
              </p:cNvPr>
              <p:cNvSpPr/>
              <p:nvPr userDrawn="1"/>
            </p:nvSpPr>
            <p:spPr>
              <a:xfrm>
                <a:off x="-3314820" y="3391746"/>
                <a:ext cx="1201132" cy="272279"/>
              </a:xfrm>
              <a:prstGeom prst="rect">
                <a:avLst/>
              </a:prstGeom>
              <a:solidFill>
                <a:srgbClr val="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89" name="Rechthoek 188">
                <a:extLst>
                  <a:ext uri="{FF2B5EF4-FFF2-40B4-BE49-F238E27FC236}">
                    <a16:creationId xmlns:a16="http://schemas.microsoft.com/office/drawing/2014/main" id="{7077D369-9FC1-4758-BC26-00AB41C5F08F}"/>
                  </a:ext>
                </a:extLst>
              </p:cNvPr>
              <p:cNvSpPr/>
              <p:nvPr userDrawn="1"/>
            </p:nvSpPr>
            <p:spPr>
              <a:xfrm>
                <a:off x="-3304719" y="3404581"/>
                <a:ext cx="1181841" cy="246608"/>
              </a:xfrm>
              <a:prstGeom prst="rect">
                <a:avLst/>
              </a:prstGeom>
              <a:solidFill>
                <a:srgbClr val="FCE4DC"/>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90" name="Tekstvak 189">
                <a:extLst>
                  <a:ext uri="{FF2B5EF4-FFF2-40B4-BE49-F238E27FC236}">
                    <a16:creationId xmlns:a16="http://schemas.microsoft.com/office/drawing/2014/main" id="{265A7EF3-877A-4586-9F99-2B5546CFA59C}"/>
                  </a:ext>
                </a:extLst>
              </p:cNvPr>
              <p:cNvSpPr txBox="1"/>
              <p:nvPr userDrawn="1"/>
            </p:nvSpPr>
            <p:spPr>
              <a:xfrm>
                <a:off x="-3069820" y="3472995"/>
                <a:ext cx="725510" cy="126416"/>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Shape Fill</a:t>
                </a:r>
              </a:p>
            </p:txBody>
          </p:sp>
          <p:sp>
            <p:nvSpPr>
              <p:cNvPr id="191" name="Vrije vorm: vorm 190">
                <a:extLst>
                  <a:ext uri="{FF2B5EF4-FFF2-40B4-BE49-F238E27FC236}">
                    <a16:creationId xmlns:a16="http://schemas.microsoft.com/office/drawing/2014/main" id="{636B6187-03B6-4FA1-9909-50FE6323993C}"/>
                  </a:ext>
                </a:extLst>
              </p:cNvPr>
              <p:cNvSpPr/>
              <p:nvPr userDrawn="1"/>
            </p:nvSpPr>
            <p:spPr>
              <a:xfrm>
                <a:off x="-2404225" y="404767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ysClr val="window" lastClr="FFFFFF"/>
              </a:solidFill>
              <a:ln w="12700" cap="flat" cmpd="sng" algn="ctr">
                <a:solidFill>
                  <a:srgbClr val="000000"/>
                </a:solid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grpSp>
            <p:nvGrpSpPr>
              <p:cNvPr id="192" name="Groep 191">
                <a:extLst>
                  <a:ext uri="{FF2B5EF4-FFF2-40B4-BE49-F238E27FC236}">
                    <a16:creationId xmlns:a16="http://schemas.microsoft.com/office/drawing/2014/main" id="{67489FF3-3A22-49D6-AA2D-5BE0CB67B2D7}"/>
                  </a:ext>
                </a:extLst>
              </p:cNvPr>
              <p:cNvGrpSpPr/>
              <p:nvPr userDrawn="1"/>
            </p:nvGrpSpPr>
            <p:grpSpPr>
              <a:xfrm>
                <a:off x="-3243855" y="3446665"/>
                <a:ext cx="157453" cy="147831"/>
                <a:chOff x="-899320" y="3037554"/>
                <a:chExt cx="175977" cy="165227"/>
              </a:xfrm>
            </p:grpSpPr>
            <p:sp>
              <p:nvSpPr>
                <p:cNvPr id="194" name="Vrije vorm: vorm 193">
                  <a:extLst>
                    <a:ext uri="{FF2B5EF4-FFF2-40B4-BE49-F238E27FC236}">
                      <a16:creationId xmlns:a16="http://schemas.microsoft.com/office/drawing/2014/main" id="{452E5BCD-7C6B-4E5C-82FA-47061EF21D00}"/>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5" name="Rechthoek: afgeronde hoeken 194">
                  <a:extLst>
                    <a:ext uri="{FF2B5EF4-FFF2-40B4-BE49-F238E27FC236}">
                      <a16:creationId xmlns:a16="http://schemas.microsoft.com/office/drawing/2014/main" id="{5C923FC5-E9F1-4C01-AFAC-48D0C48D835B}"/>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7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196" name="Vrije vorm: vorm 195">
                  <a:extLst>
                    <a:ext uri="{FF2B5EF4-FFF2-40B4-BE49-F238E27FC236}">
                      <a16:creationId xmlns:a16="http://schemas.microsoft.com/office/drawing/2014/main" id="{4EEDD4BD-66C8-4C86-AE5D-30E588E7CAF6}"/>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7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grpSp>
          <p:sp>
            <p:nvSpPr>
              <p:cNvPr id="193" name="Gelijkbenige driehoek 192">
                <a:extLst>
                  <a:ext uri="{FF2B5EF4-FFF2-40B4-BE49-F238E27FC236}">
                    <a16:creationId xmlns:a16="http://schemas.microsoft.com/office/drawing/2014/main" id="{55A7CCAA-F896-41B0-AEF6-564AFAE429D0}"/>
                  </a:ext>
                </a:extLst>
              </p:cNvPr>
              <p:cNvSpPr/>
              <p:nvPr userDrawn="1"/>
            </p:nvSpPr>
            <p:spPr>
              <a:xfrm rot="10800000">
                <a:off x="-2288478" y="351919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69" name="Tijdelijke aanduiding voor tekst 80">
            <a:extLst>
              <a:ext uri="{FF2B5EF4-FFF2-40B4-BE49-F238E27FC236}">
                <a16:creationId xmlns:a16="http://schemas.microsoft.com/office/drawing/2014/main" id="{F96AA13B-5B17-4F49-8CA3-7B06559C9368}"/>
              </a:ext>
            </a:extLst>
          </p:cNvPr>
          <p:cNvSpPr>
            <a:spLocks noGrp="1"/>
          </p:cNvSpPr>
          <p:nvPr>
            <p:ph type="body" sz="quarter" idx="18" hasCustomPrompt="1"/>
          </p:nvPr>
        </p:nvSpPr>
        <p:spPr>
          <a:xfrm>
            <a:off x="11275219" y="702704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241" name="Tijdelijke aanduiding voor tekst 80">
            <a:extLst>
              <a:ext uri="{FF2B5EF4-FFF2-40B4-BE49-F238E27FC236}">
                <a16:creationId xmlns:a16="http://schemas.microsoft.com/office/drawing/2014/main" id="{6B6DC0FF-E849-40E6-AA31-3919E21A063A}"/>
              </a:ext>
            </a:extLst>
          </p:cNvPr>
          <p:cNvSpPr>
            <a:spLocks noGrp="1"/>
          </p:cNvSpPr>
          <p:nvPr>
            <p:ph type="body" sz="quarter" idx="19" hasCustomPrompt="1"/>
          </p:nvPr>
        </p:nvSpPr>
        <p:spPr>
          <a:xfrm>
            <a:off x="11275219" y="7374999"/>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242" name="Tijdelijke aanduiding voor tekst 80">
            <a:extLst>
              <a:ext uri="{FF2B5EF4-FFF2-40B4-BE49-F238E27FC236}">
                <a16:creationId xmlns:a16="http://schemas.microsoft.com/office/drawing/2014/main" id="{4D856C19-B1B9-427D-9992-341AFC8A20AC}"/>
              </a:ext>
            </a:extLst>
          </p:cNvPr>
          <p:cNvSpPr>
            <a:spLocks noGrp="1"/>
          </p:cNvSpPr>
          <p:nvPr>
            <p:ph type="body" sz="quarter" idx="15" hasCustomPrompt="1"/>
          </p:nvPr>
        </p:nvSpPr>
        <p:spPr>
          <a:xfrm>
            <a:off x="11275219" y="772295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grpSp>
        <p:nvGrpSpPr>
          <p:cNvPr id="243" name="INSTRUCTION">
            <a:extLst>
              <a:ext uri="{FF2B5EF4-FFF2-40B4-BE49-F238E27FC236}">
                <a16:creationId xmlns:a16="http://schemas.microsoft.com/office/drawing/2014/main" id="{61DA75D7-D307-485D-B577-E71E88400188}"/>
              </a:ext>
            </a:extLst>
          </p:cNvPr>
          <p:cNvGrpSpPr/>
          <p:nvPr userDrawn="1"/>
        </p:nvGrpSpPr>
        <p:grpSpPr>
          <a:xfrm>
            <a:off x="12274716" y="7038001"/>
            <a:ext cx="3467792" cy="1423611"/>
            <a:chOff x="-3889316" y="-1461517"/>
            <a:chExt cx="3467792" cy="1423611"/>
          </a:xfrm>
        </p:grpSpPr>
        <p:sp>
          <p:nvSpPr>
            <p:cNvPr id="244" name="Rechthoek 243">
              <a:extLst>
                <a:ext uri="{FF2B5EF4-FFF2-40B4-BE49-F238E27FC236}">
                  <a16:creationId xmlns:a16="http://schemas.microsoft.com/office/drawing/2014/main" id="{DE88FAF2-94E6-4340-A07E-4F674F669C98}"/>
                </a:ext>
              </a:extLst>
            </p:cNvPr>
            <p:cNvSpPr/>
            <p:nvPr userDrawn="1"/>
          </p:nvSpPr>
          <p:spPr>
            <a:xfrm>
              <a:off x="-3786437" y="-1461517"/>
              <a:ext cx="3364913" cy="1423611"/>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Highlight text</a:t>
              </a:r>
            </a:p>
          </p:txBody>
        </p:sp>
        <p:sp>
          <p:nvSpPr>
            <p:cNvPr id="245" name="Rechthoek 244">
              <a:extLst>
                <a:ext uri="{FF2B5EF4-FFF2-40B4-BE49-F238E27FC236}">
                  <a16:creationId xmlns:a16="http://schemas.microsoft.com/office/drawing/2014/main" id="{C99726FA-F7FF-4AE5-A41D-3CC9B1C9D216}"/>
                </a:ext>
              </a:extLst>
            </p:cNvPr>
            <p:cNvSpPr/>
            <p:nvPr userDrawn="1"/>
          </p:nvSpPr>
          <p:spPr>
            <a:xfrm>
              <a:off x="-3603859" y="-993610"/>
              <a:ext cx="3083481" cy="538341"/>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Drag this shape on the text that needs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be highlighted. If necessary, scale the outlined box by dragging the corners.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Remember to change the highlighted text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the same colour as the highlight.</a:t>
              </a:r>
            </a:p>
          </p:txBody>
        </p:sp>
        <p:sp>
          <p:nvSpPr>
            <p:cNvPr id="246" name="Gelijkbenige driehoek 245">
              <a:extLst>
                <a:ext uri="{FF2B5EF4-FFF2-40B4-BE49-F238E27FC236}">
                  <a16:creationId xmlns:a16="http://schemas.microsoft.com/office/drawing/2014/main" id="{11D399A9-0782-4F57-9661-43500DF9EA81}"/>
                </a:ext>
              </a:extLst>
            </p:cNvPr>
            <p:cNvSpPr/>
            <p:nvPr userDrawn="1"/>
          </p:nvSpPr>
          <p:spPr>
            <a:xfrm rot="16200000" flipH="1">
              <a:off x="-3925504" y="-1392501"/>
              <a:ext cx="175255" cy="102879"/>
            </a:xfrm>
            <a:prstGeom prst="triangl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a:ln>
                  <a:noFill/>
                </a:ln>
                <a:solidFill>
                  <a:prstClr val="white"/>
                </a:solidFill>
                <a:effectLst/>
                <a:uLnTx/>
                <a:uFillTx/>
                <a:latin typeface="Calibri" panose="020F0502020204030204"/>
                <a:ea typeface="+mn-ea"/>
                <a:cs typeface="Calibri" panose="020F0502020204030204" pitchFamily="34" charset="0"/>
              </a:endParaRPr>
            </a:p>
          </p:txBody>
        </p:sp>
      </p:grpSp>
    </p:spTree>
    <p:extLst>
      <p:ext uri="{BB962C8B-B14F-4D97-AF65-F5344CB8AC3E}">
        <p14:creationId xmlns:p14="http://schemas.microsoft.com/office/powerpoint/2010/main" val="72024314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250" fill="hold"/>
                                        <p:tgtEl>
                                          <p:spTgt spid="25"/>
                                        </p:tgtEl>
                                        <p:attrNameLst>
                                          <p:attrName>ppt_x</p:attrName>
                                        </p:attrNameLst>
                                      </p:cBhvr>
                                      <p:tavLst>
                                        <p:tav tm="0">
                                          <p:val>
                                            <p:strVal val="#ppt_x"/>
                                          </p:val>
                                        </p:tav>
                                        <p:tav tm="100000">
                                          <p:val>
                                            <p:strVal val="#ppt_x"/>
                                          </p:val>
                                        </p:tav>
                                      </p:tavLst>
                                    </p:anim>
                                    <p:anim calcmode="lin" valueType="num">
                                      <p:cBhvr additive="base">
                                        <p:cTn id="8" dur="125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250" fill="hold"/>
                                        <p:tgtEl>
                                          <p:spTgt spid="26"/>
                                        </p:tgtEl>
                                        <p:attrNameLst>
                                          <p:attrName>ppt_x</p:attrName>
                                        </p:attrNameLst>
                                      </p:cBhvr>
                                      <p:tavLst>
                                        <p:tav tm="0">
                                          <p:val>
                                            <p:strVal val="#ppt_x"/>
                                          </p:val>
                                        </p:tav>
                                        <p:tav tm="100000">
                                          <p:val>
                                            <p:strVal val="#ppt_x"/>
                                          </p:val>
                                        </p:tav>
                                      </p:tavLst>
                                    </p:anim>
                                    <p:anim calcmode="lin" valueType="num">
                                      <p:cBhvr additive="base">
                                        <p:cTn id="12" dur="125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250" fill="hold"/>
                                        <p:tgtEl>
                                          <p:spTgt spid="3"/>
                                        </p:tgtEl>
                                        <p:attrNameLst>
                                          <p:attrName>ppt_x</p:attrName>
                                        </p:attrNameLst>
                                      </p:cBhvr>
                                      <p:tavLst>
                                        <p:tav tm="0">
                                          <p:val>
                                            <p:strVal val="#ppt_x"/>
                                          </p:val>
                                        </p:tav>
                                        <p:tav tm="100000">
                                          <p:val>
                                            <p:strVal val="#ppt_x"/>
                                          </p:val>
                                        </p:tav>
                                      </p:tavLst>
                                    </p:anim>
                                    <p:anim calcmode="lin" valueType="num">
                                      <p:cBhvr additive="base">
                                        <p:cTn id="16" dur="125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250" fill="hold"/>
                                        <p:tgtEl>
                                          <p:spTgt spid="21"/>
                                        </p:tgtEl>
                                        <p:attrNameLst>
                                          <p:attrName>ppt_x</p:attrName>
                                        </p:attrNameLst>
                                      </p:cBhvr>
                                      <p:tavLst>
                                        <p:tav tm="0">
                                          <p:val>
                                            <p:strVal val="#ppt_x"/>
                                          </p:val>
                                        </p:tav>
                                        <p:tav tm="100000">
                                          <p:val>
                                            <p:strVal val="#ppt_x"/>
                                          </p:val>
                                        </p:tav>
                                      </p:tavLst>
                                    </p:anim>
                                    <p:anim calcmode="lin" valueType="num">
                                      <p:cBhvr additive="base">
                                        <p:cTn id="20" dur="1250" fill="hold"/>
                                        <p:tgtEl>
                                          <p:spTgt spid="21"/>
                                        </p:tgtEl>
                                        <p:attrNameLst>
                                          <p:attrName>ppt_y</p:attrName>
                                        </p:attrNameLst>
                                      </p:cBhvr>
                                      <p:tavLst>
                                        <p:tav tm="0">
                                          <p:val>
                                            <p:strVal val="1+#ppt_h/2"/>
                                          </p:val>
                                        </p:tav>
                                        <p:tav tm="100000">
                                          <p:val>
                                            <p:strVal val="#ppt_y"/>
                                          </p:val>
                                        </p:tav>
                                      </p:tavLst>
                                    </p:anim>
                                  </p:childTnLst>
                                </p:cTn>
                              </p:par>
                              <p:par>
                                <p:cTn id="21" presetID="18" presetClass="entr" presetSubtype="6" fill="hold" grpId="0" nodeType="withEffect">
                                  <p:stCondLst>
                                    <p:cond delay="1000"/>
                                  </p:stCondLst>
                                  <p:childTnLst>
                                    <p:set>
                                      <p:cBhvr>
                                        <p:cTn id="22" dur="1" fill="hold">
                                          <p:stCondLst>
                                            <p:cond delay="0"/>
                                          </p:stCondLst>
                                        </p:cTn>
                                        <p:tgtEl>
                                          <p:spTgt spid="169"/>
                                        </p:tgtEl>
                                        <p:attrNameLst>
                                          <p:attrName>style.visibility</p:attrName>
                                        </p:attrNameLst>
                                      </p:cBhvr>
                                      <p:to>
                                        <p:strVal val="visible"/>
                                      </p:to>
                                    </p:set>
                                    <p:animEffect transition="in" filter="strips(downRight)">
                                      <p:cBhvr>
                                        <p:cTn id="23" dur="500"/>
                                        <p:tgtEl>
                                          <p:spTgt spid="169"/>
                                        </p:tgtEl>
                                      </p:cBhvr>
                                    </p:animEffect>
                                  </p:childTnLst>
                                </p:cTn>
                              </p:par>
                              <p:par>
                                <p:cTn id="24" presetID="18" presetClass="entr" presetSubtype="6" fill="hold" grpId="0" nodeType="withEffect">
                                  <p:stCondLst>
                                    <p:cond delay="1000"/>
                                  </p:stCondLst>
                                  <p:childTnLst>
                                    <p:set>
                                      <p:cBhvr>
                                        <p:cTn id="25" dur="1" fill="hold">
                                          <p:stCondLst>
                                            <p:cond delay="0"/>
                                          </p:stCondLst>
                                        </p:cTn>
                                        <p:tgtEl>
                                          <p:spTgt spid="241"/>
                                        </p:tgtEl>
                                        <p:attrNameLst>
                                          <p:attrName>style.visibility</p:attrName>
                                        </p:attrNameLst>
                                      </p:cBhvr>
                                      <p:to>
                                        <p:strVal val="visible"/>
                                      </p:to>
                                    </p:set>
                                    <p:animEffect transition="in" filter="strips(downRight)">
                                      <p:cBhvr>
                                        <p:cTn id="26" dur="500"/>
                                        <p:tgtEl>
                                          <p:spTgt spid="241"/>
                                        </p:tgtEl>
                                      </p:cBhvr>
                                    </p:animEffect>
                                  </p:childTnLst>
                                </p:cTn>
                              </p:par>
                              <p:par>
                                <p:cTn id="27" presetID="18" presetClass="entr" presetSubtype="6" fill="hold" grpId="0" nodeType="withEffect">
                                  <p:stCondLst>
                                    <p:cond delay="1000"/>
                                  </p:stCondLst>
                                  <p:childTnLst>
                                    <p:set>
                                      <p:cBhvr>
                                        <p:cTn id="28" dur="1" fill="hold">
                                          <p:stCondLst>
                                            <p:cond delay="0"/>
                                          </p:stCondLst>
                                        </p:cTn>
                                        <p:tgtEl>
                                          <p:spTgt spid="242"/>
                                        </p:tgtEl>
                                        <p:attrNameLst>
                                          <p:attrName>style.visibility</p:attrName>
                                        </p:attrNameLst>
                                      </p:cBhvr>
                                      <p:to>
                                        <p:strVal val="visible"/>
                                      </p:to>
                                    </p:set>
                                    <p:animEffect transition="in" filter="strips(downRight)">
                                      <p:cBhvr>
                                        <p:cTn id="29"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tmplLst>
          <p:tmpl>
            <p:tnLst>
              <p:par>
                <p:cTn presetID="2" presetClass="entr" presetSubtype="4" decel="10000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250" fill="hold"/>
                        <p:tgtEl>
                          <p:spTgt spid="3"/>
                        </p:tgtEl>
                        <p:attrNameLst>
                          <p:attrName>ppt_x</p:attrName>
                        </p:attrNameLst>
                      </p:cBhvr>
                      <p:tavLst>
                        <p:tav tm="0">
                          <p:val>
                            <p:strVal val="#ppt_x"/>
                          </p:val>
                        </p:tav>
                        <p:tav tm="100000">
                          <p:val>
                            <p:strVal val="#ppt_x"/>
                          </p:val>
                        </p:tav>
                      </p:tavLst>
                    </p:anim>
                    <p:anim calcmode="lin" valueType="num">
                      <p:cBhvr additive="base">
                        <p:cTn dur="1250" fill="hold"/>
                        <p:tgtEl>
                          <p:spTgt spid="3"/>
                        </p:tgtEl>
                        <p:attrNameLst>
                          <p:attrName>ppt_y</p:attrName>
                        </p:attrNameLst>
                      </p:cBhvr>
                      <p:tavLst>
                        <p:tav tm="0">
                          <p:val>
                            <p:strVal val="1+#ppt_h/2"/>
                          </p:val>
                        </p:tav>
                        <p:tav tm="100000">
                          <p:val>
                            <p:strVal val="#ppt_y"/>
                          </p:val>
                        </p:tav>
                      </p:tavLst>
                    </p:anim>
                  </p:childTnLst>
                </p:cTn>
              </p:par>
            </p:tnLst>
          </p:tmpl>
        </p:tmplLst>
      </p:bldP>
      <p:bldP spid="21" grpId="0" animBg="1">
        <p:tmplLst>
          <p:tmpl>
            <p:tnLst>
              <p:par>
                <p:cTn presetID="2" presetClass="entr" presetSubtype="4" decel="10000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1250" fill="hold"/>
                        <p:tgtEl>
                          <p:spTgt spid="21"/>
                        </p:tgtEl>
                        <p:attrNameLst>
                          <p:attrName>ppt_x</p:attrName>
                        </p:attrNameLst>
                      </p:cBhvr>
                      <p:tavLst>
                        <p:tav tm="0">
                          <p:val>
                            <p:strVal val="#ppt_x"/>
                          </p:val>
                        </p:tav>
                        <p:tav tm="100000">
                          <p:val>
                            <p:strVal val="#ppt_x"/>
                          </p:val>
                        </p:tav>
                      </p:tavLst>
                    </p:anim>
                    <p:anim calcmode="lin" valueType="num">
                      <p:cBhvr additive="base">
                        <p:cTn dur="1250" fill="hold"/>
                        <p:tgtEl>
                          <p:spTgt spid="21"/>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250" fill="hold"/>
                        <p:tgtEl>
                          <p:spTgt spid="25"/>
                        </p:tgtEl>
                        <p:attrNameLst>
                          <p:attrName>ppt_x</p:attrName>
                        </p:attrNameLst>
                      </p:cBhvr>
                      <p:tavLst>
                        <p:tav tm="0">
                          <p:val>
                            <p:strVal val="#ppt_x"/>
                          </p:val>
                        </p:tav>
                        <p:tav tm="100000">
                          <p:val>
                            <p:strVal val="#ppt_x"/>
                          </p:val>
                        </p:tav>
                      </p:tavLst>
                    </p:anim>
                    <p:anim calcmode="lin" valueType="num">
                      <p:cBhvr additive="base">
                        <p:cTn dur="125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tmplLst>
          <p:tmpl>
            <p:tnLst>
              <p:par>
                <p:cTn presetID="2" presetClass="entr" presetSubtype="4"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250" fill="hold"/>
                        <p:tgtEl>
                          <p:spTgt spid="26"/>
                        </p:tgtEl>
                        <p:attrNameLst>
                          <p:attrName>ppt_x</p:attrName>
                        </p:attrNameLst>
                      </p:cBhvr>
                      <p:tavLst>
                        <p:tav tm="0">
                          <p:val>
                            <p:strVal val="#ppt_x"/>
                          </p:val>
                        </p:tav>
                        <p:tav tm="100000">
                          <p:val>
                            <p:strVal val="#ppt_x"/>
                          </p:val>
                        </p:tav>
                      </p:tavLst>
                    </p:anim>
                    <p:anim calcmode="lin" valueType="num">
                      <p:cBhvr additive="base">
                        <p:cTn dur="1250" fill="hold"/>
                        <p:tgtEl>
                          <p:spTgt spid="26"/>
                        </p:tgtEl>
                        <p:attrNameLst>
                          <p:attrName>ppt_y</p:attrName>
                        </p:attrNameLst>
                      </p:cBhvr>
                      <p:tavLst>
                        <p:tav tm="0">
                          <p:val>
                            <p:strVal val="1+#ppt_h/2"/>
                          </p:val>
                        </p:tav>
                        <p:tav tm="100000">
                          <p:val>
                            <p:strVal val="#ppt_y"/>
                          </p:val>
                        </p:tav>
                      </p:tavLst>
                    </p:anim>
                  </p:childTnLst>
                </p:cTn>
              </p:par>
            </p:tnLst>
          </p:tmpl>
        </p:tmplLst>
      </p:bldP>
      <p:bldP spid="169" grpId="0" animBg="1">
        <p:tmplLst>
          <p:tmpl>
            <p:tnLst>
              <p:par>
                <p:cTn presetID="18" presetClass="entr" presetSubtype="6" fill="hold" nodeType="withEffect">
                  <p:stCondLst>
                    <p:cond delay="1000"/>
                  </p:stCondLst>
                  <p:childTnLst>
                    <p:set>
                      <p:cBhvr>
                        <p:cTn dur="1" fill="hold">
                          <p:stCondLst>
                            <p:cond delay="0"/>
                          </p:stCondLst>
                        </p:cTn>
                        <p:tgtEl>
                          <p:spTgt spid="169"/>
                        </p:tgtEl>
                        <p:attrNameLst>
                          <p:attrName>style.visibility</p:attrName>
                        </p:attrNameLst>
                      </p:cBhvr>
                      <p:to>
                        <p:strVal val="visible"/>
                      </p:to>
                    </p:set>
                    <p:animEffect transition="in" filter="strips(downRight)">
                      <p:cBhvr>
                        <p:cTn dur="500"/>
                        <p:tgtEl>
                          <p:spTgt spid="169"/>
                        </p:tgtEl>
                      </p:cBhvr>
                    </p:animEffect>
                  </p:childTnLst>
                </p:cTn>
              </p:par>
            </p:tnLst>
          </p:tmpl>
        </p:tmplLst>
      </p:bldP>
      <p:bldP spid="241" grpId="0" animBg="1">
        <p:tmplLst>
          <p:tmpl>
            <p:tnLst>
              <p:par>
                <p:cTn presetID="18" presetClass="entr" presetSubtype="6" fill="hold" nodeType="withEffect">
                  <p:stCondLst>
                    <p:cond delay="1000"/>
                  </p:stCondLst>
                  <p:childTnLst>
                    <p:set>
                      <p:cBhvr>
                        <p:cTn dur="1" fill="hold">
                          <p:stCondLst>
                            <p:cond delay="0"/>
                          </p:stCondLst>
                        </p:cTn>
                        <p:tgtEl>
                          <p:spTgt spid="241"/>
                        </p:tgtEl>
                        <p:attrNameLst>
                          <p:attrName>style.visibility</p:attrName>
                        </p:attrNameLst>
                      </p:cBhvr>
                      <p:to>
                        <p:strVal val="visible"/>
                      </p:to>
                    </p:set>
                    <p:animEffect transition="in" filter="strips(downRight)">
                      <p:cBhvr>
                        <p:cTn dur="500"/>
                        <p:tgtEl>
                          <p:spTgt spid="241"/>
                        </p:tgtEl>
                      </p:cBhvr>
                    </p:animEffect>
                  </p:childTnLst>
                </p:cTn>
              </p:par>
            </p:tnLst>
          </p:tmpl>
        </p:tmplLst>
      </p:bldP>
      <p:bldP spid="242" grpId="0" animBg="1">
        <p:tmplLst>
          <p:tmpl>
            <p:tnLst>
              <p:par>
                <p:cTn presetID="18" presetClass="entr" presetSubtype="6" fill="hold" nodeType="withEffect">
                  <p:stCondLst>
                    <p:cond delay="1000"/>
                  </p:stCondLst>
                  <p:childTnLst>
                    <p:set>
                      <p:cBhvr>
                        <p:cTn dur="1" fill="hold">
                          <p:stCondLst>
                            <p:cond delay="0"/>
                          </p:stCondLst>
                        </p:cTn>
                        <p:tgtEl>
                          <p:spTgt spid="242"/>
                        </p:tgtEl>
                        <p:attrNameLst>
                          <p:attrName>style.visibility</p:attrName>
                        </p:attrNameLst>
                      </p:cBhvr>
                      <p:to>
                        <p:strVal val="visible"/>
                      </p:to>
                    </p:set>
                    <p:animEffect transition="in" filter="strips(downRight)">
                      <p:cBhvr>
                        <p:cTn dur="500"/>
                        <p:tgtEl>
                          <p:spTgt spid="242"/>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TRODUCTION (8 EMPLOYEES)">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44F3EBDE-F264-4F55-B8A9-06F990702168}"/>
              </a:ext>
            </a:extLst>
          </p:cNvPr>
          <p:cNvSpPr/>
          <p:nvPr userDrawn="1"/>
        </p:nvSpPr>
        <p:spPr>
          <a:xfrm>
            <a:off x="0" y="-1"/>
            <a:ext cx="12192000" cy="6865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hthoek 9">
            <a:extLst>
              <a:ext uri="{FF2B5EF4-FFF2-40B4-BE49-F238E27FC236}">
                <a16:creationId xmlns:a16="http://schemas.microsoft.com/office/drawing/2014/main" id="{D4FBB5D9-6C3F-4FFD-9F73-DDBD679082EC}"/>
              </a:ext>
            </a:extLst>
          </p:cNvPr>
          <p:cNvSpPr/>
          <p:nvPr userDrawn="1"/>
        </p:nvSpPr>
        <p:spPr>
          <a:xfrm>
            <a:off x="0" y="-1"/>
            <a:ext cx="12192000" cy="62487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2818934" y="765175"/>
            <a:ext cx="6554132" cy="323850"/>
          </a:xfrm>
        </p:spPr>
        <p:txBody>
          <a:bodyPr/>
          <a:lstStyle/>
          <a:p>
            <a:r>
              <a:rPr lang="en-GB" noProof="0" dirty="0"/>
              <a:t>Place the title here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9EE822-0D35-45D0-98A0-E4F0ADAF9719}" type="datetime4">
              <a:rPr kumimoji="0" lang="en-GB" sz="900" b="0" i="0" u="none" strike="noStrike" kern="1200" cap="none" spc="0" normalizeH="0" baseline="0" noProof="0" smtClean="0">
                <a:ln>
                  <a:noFill/>
                </a:ln>
                <a:solidFill>
                  <a:srgbClr val="41423C">
                    <a:lumMod val="40000"/>
                    <a:lumOff val="6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 August 2023</a:t>
            </a:fld>
            <a:endPar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endParaRPr>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rPr>
              <a:t>Corporate template-set </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all" spc="0" normalizeH="0" baseline="0" noProof="0" dirty="0">
                <a:ln>
                  <a:noFill/>
                </a:ln>
                <a:solidFill>
                  <a:srgbClr val="9E7A3A"/>
                </a:solidFill>
                <a:effectLst/>
                <a:uLnTx/>
                <a:uFillTx/>
                <a:latin typeface="Calibri" panose="020F0502020204030204"/>
                <a:ea typeface="+mn-ea"/>
                <a:cs typeface="+mn-cs"/>
              </a:rPr>
              <a:t>INTRODUCTION (8 EMPLOYEES)</a:t>
            </a:r>
          </a:p>
        </p:txBody>
      </p:sp>
      <p:sp>
        <p:nvSpPr>
          <p:cNvPr id="9" name="Tijdelijke aanduiding voor tekst 53">
            <a:extLst>
              <a:ext uri="{FF2B5EF4-FFF2-40B4-BE49-F238E27FC236}">
                <a16:creationId xmlns:a16="http://schemas.microsoft.com/office/drawing/2014/main" id="{05DEB0C6-ABF3-4C9B-A9DA-A2D31ED1842A}"/>
              </a:ext>
            </a:extLst>
          </p:cNvPr>
          <p:cNvSpPr>
            <a:spLocks noGrp="1"/>
          </p:cNvSpPr>
          <p:nvPr>
            <p:ph type="body" sz="quarter" idx="14"/>
          </p:nvPr>
        </p:nvSpPr>
        <p:spPr>
          <a:xfrm flipH="1">
            <a:off x="-64169" y="-58150"/>
            <a:ext cx="2687349" cy="2657322"/>
          </a:xfrm>
          <a:blipFill dpi="0" rotWithShape="1">
            <a:blip r:embed="rId2">
              <a:alphaModFix amt="35000"/>
            </a:blip>
            <a:srcRect/>
            <a:stretch>
              <a:fillRect l="1" r="-21014"/>
            </a:stretch>
          </a:blipFill>
        </p:spPr>
        <p:txBody>
          <a:bodyPr/>
          <a:lstStyle>
            <a:lvl1pPr marL="0" indent="0">
              <a:buNone/>
              <a:defRPr sz="100">
                <a:solidFill>
                  <a:schemeClr val="accent6"/>
                </a:solidFill>
              </a:defRPr>
            </a:lvl1pPr>
          </a:lstStyle>
          <a:p>
            <a:pPr lvl="0"/>
            <a:endParaRPr lang="en-GB" dirty="0"/>
          </a:p>
          <a:p>
            <a:pPr lvl="0"/>
            <a:endParaRPr lang="en-GB" dirty="0"/>
          </a:p>
        </p:txBody>
      </p:sp>
      <p:pic>
        <p:nvPicPr>
          <p:cNvPr id="11" name="Afbeelding 10">
            <a:extLst>
              <a:ext uri="{FF2B5EF4-FFF2-40B4-BE49-F238E27FC236}">
                <a16:creationId xmlns:a16="http://schemas.microsoft.com/office/drawing/2014/main" id="{0DCD0A98-CC3B-411D-9E8B-6A0ED31B0E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99346" y="360000"/>
            <a:ext cx="1193307" cy="252000"/>
          </a:xfrm>
          <a:prstGeom prst="rect">
            <a:avLst/>
          </a:prstGeom>
        </p:spPr>
      </p:pic>
      <p:sp>
        <p:nvSpPr>
          <p:cNvPr id="34" name="Tijdelijke aanduiding voor afbeelding 16">
            <a:extLst>
              <a:ext uri="{FF2B5EF4-FFF2-40B4-BE49-F238E27FC236}">
                <a16:creationId xmlns:a16="http://schemas.microsoft.com/office/drawing/2014/main" id="{CB3E611E-5CF3-4EEF-A25B-016C9497FA07}"/>
              </a:ext>
            </a:extLst>
          </p:cNvPr>
          <p:cNvSpPr>
            <a:spLocks noGrp="1"/>
          </p:cNvSpPr>
          <p:nvPr>
            <p:ph type="pic" sz="quarter" idx="13" hasCustomPrompt="1"/>
          </p:nvPr>
        </p:nvSpPr>
        <p:spPr>
          <a:xfrm>
            <a:off x="731707" y="1876854"/>
            <a:ext cx="1100373" cy="1491710"/>
          </a:xfrm>
          <a:solidFill>
            <a:schemeClr val="bg2">
              <a:lumMod val="40000"/>
              <a:lumOff val="60000"/>
            </a:schemeClr>
          </a:solidFill>
        </p:spPr>
        <p:txBody>
          <a:bodyPr lIns="72000" tIns="180000" rIns="72000" bIns="1080000" anchor="ctr" anchorCtr="0"/>
          <a:lstStyle>
            <a:lvl1pPr marL="0" indent="0" algn="ctr">
              <a:buNone/>
              <a:defRPr sz="7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grpSp>
        <p:nvGrpSpPr>
          <p:cNvPr id="37" name="GRID" hidden="1">
            <a:extLst>
              <a:ext uri="{FF2B5EF4-FFF2-40B4-BE49-F238E27FC236}">
                <a16:creationId xmlns:a16="http://schemas.microsoft.com/office/drawing/2014/main" id="{32E775E0-122E-4BC8-942B-E3AF3F987384}"/>
              </a:ext>
            </a:extLst>
          </p:cNvPr>
          <p:cNvGrpSpPr/>
          <p:nvPr userDrawn="1"/>
        </p:nvGrpSpPr>
        <p:grpSpPr>
          <a:xfrm>
            <a:off x="0" y="0"/>
            <a:ext cx="12192000" cy="6858000"/>
            <a:chOff x="0" y="0"/>
            <a:chExt cx="12192000" cy="6858000"/>
          </a:xfrm>
        </p:grpSpPr>
        <p:sp>
          <p:nvSpPr>
            <p:cNvPr id="38" name="Rechthoek 37">
              <a:extLst>
                <a:ext uri="{FF2B5EF4-FFF2-40B4-BE49-F238E27FC236}">
                  <a16:creationId xmlns:a16="http://schemas.microsoft.com/office/drawing/2014/main" id="{B60F0874-CC57-4B59-A248-9BCF454AD6FC}"/>
                </a:ext>
              </a:extLst>
            </p:cNvPr>
            <p:cNvSpPr/>
            <p:nvPr userDrawn="1"/>
          </p:nvSpPr>
          <p:spPr>
            <a:xfrm>
              <a:off x="0" y="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hthoek 38">
              <a:extLst>
                <a:ext uri="{FF2B5EF4-FFF2-40B4-BE49-F238E27FC236}">
                  <a16:creationId xmlns:a16="http://schemas.microsoft.com/office/drawing/2014/main" id="{CC24C88B-CB77-47AA-82DF-F5DA20C33074}"/>
                </a:ext>
              </a:extLst>
            </p:cNvPr>
            <p:cNvSpPr/>
            <p:nvPr userDrawn="1"/>
          </p:nvSpPr>
          <p:spPr>
            <a:xfrm>
              <a:off x="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Rechthoek 39">
              <a:extLst>
                <a:ext uri="{FF2B5EF4-FFF2-40B4-BE49-F238E27FC236}">
                  <a16:creationId xmlns:a16="http://schemas.microsoft.com/office/drawing/2014/main" id="{5370EE65-436E-424E-8F45-C30E5FF7E7EC}"/>
                </a:ext>
              </a:extLst>
            </p:cNvPr>
            <p:cNvSpPr/>
            <p:nvPr userDrawn="1"/>
          </p:nvSpPr>
          <p:spPr>
            <a:xfrm>
              <a:off x="1147200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Rechthoek 40">
              <a:extLst>
                <a:ext uri="{FF2B5EF4-FFF2-40B4-BE49-F238E27FC236}">
                  <a16:creationId xmlns:a16="http://schemas.microsoft.com/office/drawing/2014/main" id="{9BCB2EA4-40DF-4EC1-9D9F-D9A4EAAD6448}"/>
                </a:ext>
              </a:extLst>
            </p:cNvPr>
            <p:cNvSpPr/>
            <p:nvPr userDrawn="1"/>
          </p:nvSpPr>
          <p:spPr>
            <a:xfrm>
              <a:off x="0" y="649800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Rechthoek 41">
              <a:extLst>
                <a:ext uri="{FF2B5EF4-FFF2-40B4-BE49-F238E27FC236}">
                  <a16:creationId xmlns:a16="http://schemas.microsoft.com/office/drawing/2014/main" id="{4643FEA6-6DB4-4D57-8636-3A46D99EDCBD}"/>
                </a:ext>
              </a:extLst>
            </p:cNvPr>
            <p:cNvSpPr/>
            <p:nvPr userDrawn="1"/>
          </p:nvSpPr>
          <p:spPr>
            <a:xfrm>
              <a:off x="0" y="570874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Rechthoek 42">
              <a:extLst>
                <a:ext uri="{FF2B5EF4-FFF2-40B4-BE49-F238E27FC236}">
                  <a16:creationId xmlns:a16="http://schemas.microsoft.com/office/drawing/2014/main" id="{8C2D06CA-837F-4BF2-92D4-518AB0D9EBDC}"/>
                </a:ext>
              </a:extLst>
            </p:cNvPr>
            <p:cNvSpPr/>
            <p:nvPr userDrawn="1"/>
          </p:nvSpPr>
          <p:spPr>
            <a:xfrm>
              <a:off x="0" y="619461"/>
              <a:ext cx="12192000" cy="18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Rechthoek 43">
              <a:extLst>
                <a:ext uri="{FF2B5EF4-FFF2-40B4-BE49-F238E27FC236}">
                  <a16:creationId xmlns:a16="http://schemas.microsoft.com/office/drawing/2014/main" id="{C0AFDA9C-CCCD-4EA1-8C24-92E65A174F9A}"/>
                </a:ext>
              </a:extLst>
            </p:cNvPr>
            <p:cNvSpPr/>
            <p:nvPr userDrawn="1"/>
          </p:nvSpPr>
          <p:spPr>
            <a:xfrm>
              <a:off x="0" y="109121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Rechthoek 44">
              <a:extLst>
                <a:ext uri="{FF2B5EF4-FFF2-40B4-BE49-F238E27FC236}">
                  <a16:creationId xmlns:a16="http://schemas.microsoft.com/office/drawing/2014/main" id="{23BE95EF-8DCA-4E55-94BA-D7982A01C0EF}"/>
                </a:ext>
              </a:extLst>
            </p:cNvPr>
            <p:cNvSpPr/>
            <p:nvPr userDrawn="1"/>
          </p:nvSpPr>
          <p:spPr>
            <a:xfrm>
              <a:off x="6687591"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5" name="Tijdelijke aanduiding voor verticale tekst 2">
            <a:extLst>
              <a:ext uri="{FF2B5EF4-FFF2-40B4-BE49-F238E27FC236}">
                <a16:creationId xmlns:a16="http://schemas.microsoft.com/office/drawing/2014/main" id="{1EFA8C97-C7F5-4D3C-A8EF-7E9ABB5887A6}"/>
              </a:ext>
            </a:extLst>
          </p:cNvPr>
          <p:cNvSpPr>
            <a:spLocks noGrp="1"/>
          </p:cNvSpPr>
          <p:nvPr>
            <p:ph type="body" orient="vert" idx="24" hasCustomPrompt="1"/>
          </p:nvPr>
        </p:nvSpPr>
        <p:spPr>
          <a:xfrm>
            <a:off x="2024609" y="1876879"/>
            <a:ext cx="1311736" cy="385362"/>
          </a:xfrm>
        </p:spPr>
        <p:txBody>
          <a:bodyPr vert="horz" anchor="b"/>
          <a:lstStyle>
            <a:lvl1pPr marL="0" indent="0" algn="l">
              <a:lnSpc>
                <a:spcPct val="80000"/>
              </a:lnSpc>
              <a:spcBef>
                <a:spcPts val="600"/>
              </a:spcBef>
              <a:spcAft>
                <a:spcPts val="100"/>
              </a:spcAft>
              <a:buNone/>
              <a:defRPr sz="1600" b="1" cap="all" baseline="0"/>
            </a:lvl1pPr>
            <a:lvl2pPr marL="0" indent="0">
              <a:spcBef>
                <a:spcPts val="100"/>
              </a:spcBef>
              <a:spcAft>
                <a:spcPts val="1800"/>
              </a:spcAft>
              <a:buNone/>
              <a:defRPr i="0"/>
            </a:lvl2pPr>
            <a:lvl3pPr marL="0" indent="0">
              <a:spcBef>
                <a:spcPts val="600"/>
              </a:spcBef>
              <a:spcAft>
                <a:spcPts val="600"/>
              </a:spcAft>
              <a:buSzPct val="90000"/>
              <a:buFont typeface="Arial" panose="020B0604020202020204" pitchFamily="34" charset="0"/>
              <a:buNone/>
              <a:defRPr sz="1600" b="0" cap="none">
                <a:latin typeface="+mn-lt"/>
              </a:defRPr>
            </a:lvl3pPr>
            <a:lvl4pPr marL="0" indent="0">
              <a:spcBef>
                <a:spcPts val="600"/>
              </a:spcBef>
              <a:spcAft>
                <a:spcPts val="600"/>
              </a:spcAft>
              <a:buSzPct val="130000"/>
              <a:buFont typeface="Arial" panose="020B0604020202020204" pitchFamily="34" charset="0"/>
              <a:buNone/>
              <a:defRPr sz="1600" b="0" cap="none">
                <a:latin typeface="+mn-lt"/>
              </a:defRPr>
            </a:lvl4pPr>
            <a:lvl5pPr marL="0" indent="0">
              <a:spcBef>
                <a:spcPts val="600"/>
              </a:spcBef>
              <a:spcAft>
                <a:spcPts val="600"/>
              </a:spcAft>
              <a:buSzPct val="140000"/>
              <a:buFont typeface="Arial" panose="020B0604020202020204" pitchFamily="34" charset="0"/>
              <a:buNone/>
              <a:defRPr sz="1600" b="0" cap="none">
                <a:latin typeface="+mn-lt"/>
              </a:defRPr>
            </a:lvl5pPr>
            <a:lvl6pPr marL="0" indent="0">
              <a:spcBef>
                <a:spcPts val="600"/>
              </a:spcBef>
              <a:spcAft>
                <a:spcPts val="600"/>
              </a:spcAft>
              <a:buSzPct val="120000"/>
              <a:buFont typeface="Arial" panose="020B0604020202020204" pitchFamily="34" charset="0"/>
              <a:buNone/>
              <a:defRPr sz="1600" b="0" cap="none">
                <a:latin typeface="+mn-lt"/>
              </a:defRPr>
            </a:lvl6pPr>
            <a:lvl7pPr>
              <a:defRPr/>
            </a:lvl7pPr>
            <a:lvl8pPr>
              <a:defRPr/>
            </a:lvl8pPr>
            <a:lvl9pPr>
              <a:defRPr/>
            </a:lvl9pPr>
          </a:lstStyle>
          <a:p>
            <a:pPr lvl="0"/>
            <a:r>
              <a:rPr lang="en-GB" noProof="0" dirty="0"/>
              <a:t>Name + </a:t>
            </a:r>
            <a:br>
              <a:rPr lang="en-GB" noProof="0" dirty="0"/>
            </a:br>
            <a:r>
              <a:rPr lang="en-GB" noProof="0" dirty="0"/>
              <a:t>last name</a:t>
            </a:r>
          </a:p>
        </p:txBody>
      </p:sp>
      <p:sp>
        <p:nvSpPr>
          <p:cNvPr id="36" name="Tijdelijke aanduiding voor verticale tekst 2">
            <a:extLst>
              <a:ext uri="{FF2B5EF4-FFF2-40B4-BE49-F238E27FC236}">
                <a16:creationId xmlns:a16="http://schemas.microsoft.com/office/drawing/2014/main" id="{76EA87D5-089E-4519-99B9-3914A9829216}"/>
              </a:ext>
            </a:extLst>
          </p:cNvPr>
          <p:cNvSpPr>
            <a:spLocks noGrp="1"/>
          </p:cNvSpPr>
          <p:nvPr>
            <p:ph type="body" orient="vert" idx="25" hasCustomPrompt="1"/>
          </p:nvPr>
        </p:nvSpPr>
        <p:spPr>
          <a:xfrm>
            <a:off x="2024609" y="2311018"/>
            <a:ext cx="1311736" cy="429816"/>
          </a:xfrm>
        </p:spPr>
        <p:txBody>
          <a:bodyPr vert="horz" anchor="t"/>
          <a:lstStyle>
            <a:lvl1pPr marL="0" indent="0" algn="l">
              <a:lnSpc>
                <a:spcPct val="80000"/>
              </a:lnSpc>
              <a:spcBef>
                <a:spcPts val="600"/>
              </a:spcBef>
              <a:spcAft>
                <a:spcPts val="100"/>
              </a:spcAft>
              <a:buNone/>
              <a:defRPr sz="140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4"/>
              </a:buBlip>
              <a:defRPr sz="1600" b="0" cap="none">
                <a:latin typeface="+mn-lt"/>
              </a:defRPr>
            </a:lvl3pPr>
            <a:lvl4pPr marL="360363" indent="-360363">
              <a:spcBef>
                <a:spcPts val="600"/>
              </a:spcBef>
              <a:spcAft>
                <a:spcPts val="600"/>
              </a:spcAft>
              <a:buSzPct val="130000"/>
              <a:buFontTx/>
              <a:buBlip>
                <a:blip r:embed="rId5"/>
              </a:buBlip>
              <a:defRPr sz="1600" b="0" cap="none">
                <a:latin typeface="+mn-lt"/>
              </a:defRPr>
            </a:lvl4pPr>
            <a:lvl5pPr marL="360363" indent="-360363">
              <a:spcBef>
                <a:spcPts val="600"/>
              </a:spcBef>
              <a:spcAft>
                <a:spcPts val="600"/>
              </a:spcAft>
              <a:buSzPct val="140000"/>
              <a:buFontTx/>
              <a:buBlip>
                <a:blip r:embed="rId6"/>
              </a:buBlip>
              <a:defRPr sz="1600" b="0" cap="none">
                <a:latin typeface="+mn-lt"/>
              </a:defRPr>
            </a:lvl5pPr>
            <a:lvl6pPr marL="360363" indent="-360363">
              <a:spcBef>
                <a:spcPts val="600"/>
              </a:spcBef>
              <a:spcAft>
                <a:spcPts val="600"/>
              </a:spcAft>
              <a:buSzPct val="120000"/>
              <a:buFontTx/>
              <a:buBlip>
                <a:blip r:embed="rId7"/>
              </a:buBlip>
              <a:defRPr sz="1600" b="0" cap="none">
                <a:latin typeface="+mn-lt"/>
              </a:defRPr>
            </a:lvl6pPr>
            <a:lvl7pPr>
              <a:defRPr/>
            </a:lvl7pPr>
            <a:lvl8pPr>
              <a:defRPr/>
            </a:lvl8pPr>
            <a:lvl9pPr>
              <a:defRPr/>
            </a:lvl9pPr>
          </a:lstStyle>
          <a:p>
            <a:pPr lvl="0"/>
            <a:r>
              <a:rPr lang="en-GB" noProof="0" dirty="0"/>
              <a:t>Job title</a:t>
            </a:r>
          </a:p>
        </p:txBody>
      </p:sp>
      <p:grpSp>
        <p:nvGrpSpPr>
          <p:cNvPr id="58" name="INSTRUCTION">
            <a:extLst>
              <a:ext uri="{FF2B5EF4-FFF2-40B4-BE49-F238E27FC236}">
                <a16:creationId xmlns:a16="http://schemas.microsoft.com/office/drawing/2014/main" id="{A0280A8F-B60E-499E-953D-79481ADF93BA}"/>
              </a:ext>
            </a:extLst>
          </p:cNvPr>
          <p:cNvGrpSpPr/>
          <p:nvPr userDrawn="1"/>
        </p:nvGrpSpPr>
        <p:grpSpPr>
          <a:xfrm>
            <a:off x="-3786165" y="-1"/>
            <a:ext cx="3693386" cy="6640349"/>
            <a:chOff x="-3786165" y="-1"/>
            <a:chExt cx="3693386" cy="6640349"/>
          </a:xfrm>
        </p:grpSpPr>
        <p:sp>
          <p:nvSpPr>
            <p:cNvPr id="59" name="Rechthoek 58">
              <a:extLst>
                <a:ext uri="{FF2B5EF4-FFF2-40B4-BE49-F238E27FC236}">
                  <a16:creationId xmlns:a16="http://schemas.microsoft.com/office/drawing/2014/main" id="{AEB51953-001F-4DF4-BD0A-51B29FCC2883}"/>
                </a:ext>
              </a:extLst>
            </p:cNvPr>
            <p:cNvSpPr/>
            <p:nvPr userDrawn="1"/>
          </p:nvSpPr>
          <p:spPr>
            <a:xfrm>
              <a:off x="-3786165" y="-1"/>
              <a:ext cx="3593091" cy="5991727"/>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Insert/edit an image</a:t>
              </a:r>
            </a:p>
          </p:txBody>
        </p:sp>
        <p:sp>
          <p:nvSpPr>
            <p:cNvPr id="60" name="Ovaal 59">
              <a:extLst>
                <a:ext uri="{FF2B5EF4-FFF2-40B4-BE49-F238E27FC236}">
                  <a16:creationId xmlns:a16="http://schemas.microsoft.com/office/drawing/2014/main" id="{48E0F163-9C72-4BA1-800D-42A3EA5F36AC}"/>
                </a:ext>
              </a:extLst>
            </p:cNvPr>
            <p:cNvSpPr/>
            <p:nvPr userDrawn="1"/>
          </p:nvSpPr>
          <p:spPr>
            <a:xfrm>
              <a:off x="-3603587" y="465324"/>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1</a:t>
              </a:r>
            </a:p>
          </p:txBody>
        </p:sp>
        <p:sp>
          <p:nvSpPr>
            <p:cNvPr id="61" name="Rechthoek 60">
              <a:extLst>
                <a:ext uri="{FF2B5EF4-FFF2-40B4-BE49-F238E27FC236}">
                  <a16:creationId xmlns:a16="http://schemas.microsoft.com/office/drawing/2014/main" id="{EDADE618-B5E7-4797-B6F2-E5F6470193C7}"/>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62" name="Ovaal 61">
              <a:extLst>
                <a:ext uri="{FF2B5EF4-FFF2-40B4-BE49-F238E27FC236}">
                  <a16:creationId xmlns:a16="http://schemas.microsoft.com/office/drawing/2014/main" id="{21B4D846-6F71-47FC-A39C-E7E15EE552C0}"/>
                </a:ext>
              </a:extLst>
            </p:cNvPr>
            <p:cNvSpPr/>
            <p:nvPr userDrawn="1"/>
          </p:nvSpPr>
          <p:spPr>
            <a:xfrm>
              <a:off x="-3603587" y="2633935"/>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63" name="Rechthoek 62">
              <a:extLst>
                <a:ext uri="{FF2B5EF4-FFF2-40B4-BE49-F238E27FC236}">
                  <a16:creationId xmlns:a16="http://schemas.microsoft.com/office/drawing/2014/main" id="{57A0E4CF-1546-42F7-B3D0-4EC25A1BEC4E}"/>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64" name="Ovaal 63">
              <a:extLst>
                <a:ext uri="{FF2B5EF4-FFF2-40B4-BE49-F238E27FC236}">
                  <a16:creationId xmlns:a16="http://schemas.microsoft.com/office/drawing/2014/main" id="{2A373988-2609-4398-88AB-598F9BF2E99E}"/>
                </a:ext>
              </a:extLst>
            </p:cNvPr>
            <p:cNvSpPr/>
            <p:nvPr userDrawn="1"/>
          </p:nvSpPr>
          <p:spPr>
            <a:xfrm>
              <a:off x="-3603587" y="4226365"/>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4</a:t>
              </a:r>
            </a:p>
          </p:txBody>
        </p:sp>
        <p:sp>
          <p:nvSpPr>
            <p:cNvPr id="65" name="Rechthoek 64">
              <a:extLst>
                <a:ext uri="{FF2B5EF4-FFF2-40B4-BE49-F238E27FC236}">
                  <a16:creationId xmlns:a16="http://schemas.microsoft.com/office/drawing/2014/main" id="{88D179BC-CD49-4068-8D47-A428E641B01A}"/>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spheres and scale the image frame with the brackets.</a:t>
              </a:r>
            </a:p>
          </p:txBody>
        </p:sp>
        <p:sp>
          <p:nvSpPr>
            <p:cNvPr id="66" name="Rechthoek 65">
              <a:extLst>
                <a:ext uri="{FF2B5EF4-FFF2-40B4-BE49-F238E27FC236}">
                  <a16:creationId xmlns:a16="http://schemas.microsoft.com/office/drawing/2014/main" id="{20177048-8251-484B-B919-54B5C8BD17F0}"/>
                </a:ext>
              </a:extLst>
            </p:cNvPr>
            <p:cNvSpPr/>
            <p:nvPr userDrawn="1"/>
          </p:nvSpPr>
          <p:spPr>
            <a:xfrm>
              <a:off x="-3316836" y="3200265"/>
              <a:ext cx="1239216" cy="719917"/>
            </a:xfrm>
            <a:prstGeom prst="rect">
              <a:avLst/>
            </a:prstGeom>
            <a:pattFill prst="wdUpDiag">
              <a:fgClr>
                <a:srgbClr val="E0E0E0"/>
              </a:fgClr>
              <a:bgClr>
                <a:srgbClr val="ECECEC"/>
              </a:bgClr>
            </a:pattFill>
            <a:ln w="12700" cap="flat" cmpd="sng" algn="ctr">
              <a:solidFill>
                <a:srgbClr val="D3D3D3"/>
              </a:solidFill>
              <a:prstDash val="solid"/>
              <a:miter lim="800000"/>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1"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67" name="Groep 66">
              <a:extLst>
                <a:ext uri="{FF2B5EF4-FFF2-40B4-BE49-F238E27FC236}">
                  <a16:creationId xmlns:a16="http://schemas.microsoft.com/office/drawing/2014/main" id="{B095F1BA-737D-43E2-BF6A-1AD389F43406}"/>
                </a:ext>
              </a:extLst>
            </p:cNvPr>
            <p:cNvGrpSpPr/>
            <p:nvPr userDrawn="1"/>
          </p:nvGrpSpPr>
          <p:grpSpPr>
            <a:xfrm>
              <a:off x="-2485819" y="3479783"/>
              <a:ext cx="1222990" cy="563933"/>
              <a:chOff x="-2485819" y="3399207"/>
              <a:chExt cx="1222990" cy="563933"/>
            </a:xfrm>
          </p:grpSpPr>
          <p:sp>
            <p:nvSpPr>
              <p:cNvPr id="106" name="Rechthoek 105">
                <a:extLst>
                  <a:ext uri="{FF2B5EF4-FFF2-40B4-BE49-F238E27FC236}">
                    <a16:creationId xmlns:a16="http://schemas.microsoft.com/office/drawing/2014/main" id="{383EDF0E-434A-4857-98D6-21B0E23EA26D}"/>
                  </a:ext>
                </a:extLst>
              </p:cNvPr>
              <p:cNvSpPr/>
              <p:nvPr userDrawn="1"/>
            </p:nvSpPr>
            <p:spPr>
              <a:xfrm>
                <a:off x="-2485819" y="3399207"/>
                <a:ext cx="1176476" cy="504851"/>
              </a:xfrm>
              <a:prstGeom prst="rect">
                <a:avLst/>
              </a:prstGeom>
              <a:solidFill>
                <a:sysClr val="window" lastClr="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07" name="Rechthoek 106">
                <a:extLst>
                  <a:ext uri="{FF2B5EF4-FFF2-40B4-BE49-F238E27FC236}">
                    <a16:creationId xmlns:a16="http://schemas.microsoft.com/office/drawing/2014/main" id="{619CD580-385F-4911-8C08-41575D8877FF}"/>
                  </a:ext>
                </a:extLst>
              </p:cNvPr>
              <p:cNvSpPr/>
              <p:nvPr userDrawn="1"/>
            </p:nvSpPr>
            <p:spPr>
              <a:xfrm>
                <a:off x="-2479584" y="3652838"/>
                <a:ext cx="1164007" cy="246701"/>
              </a:xfrm>
              <a:prstGeom prst="rect">
                <a:avLst/>
              </a:prstGeom>
              <a:solidFill>
                <a:srgbClr val="FCE4DC"/>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108" name="Groep 107">
                <a:extLst>
                  <a:ext uri="{FF2B5EF4-FFF2-40B4-BE49-F238E27FC236}">
                    <a16:creationId xmlns:a16="http://schemas.microsoft.com/office/drawing/2014/main" id="{1CB83A30-E821-4A0A-A6A8-1A404486DC2E}"/>
                  </a:ext>
                </a:extLst>
              </p:cNvPr>
              <p:cNvGrpSpPr/>
              <p:nvPr userDrawn="1"/>
            </p:nvGrpSpPr>
            <p:grpSpPr>
              <a:xfrm>
                <a:off x="-2403869" y="3460544"/>
                <a:ext cx="155951" cy="131922"/>
                <a:chOff x="12968836" y="3354170"/>
                <a:chExt cx="404806" cy="342433"/>
              </a:xfrm>
            </p:grpSpPr>
            <p:sp>
              <p:nvSpPr>
                <p:cNvPr id="121" name="Rechthoek: afgeronde hoeken 120">
                  <a:extLst>
                    <a:ext uri="{FF2B5EF4-FFF2-40B4-BE49-F238E27FC236}">
                      <a16:creationId xmlns:a16="http://schemas.microsoft.com/office/drawing/2014/main" id="{A3D86A2A-0F93-48D6-ACD1-0E356D6E05C2}"/>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2" name="Rechthoek 121">
                  <a:extLst>
                    <a:ext uri="{FF2B5EF4-FFF2-40B4-BE49-F238E27FC236}">
                      <a16:creationId xmlns:a16="http://schemas.microsoft.com/office/drawing/2014/main" id="{80D8D11C-2859-49D8-B371-75B147AA8CC2}"/>
                    </a:ext>
                  </a:extLst>
                </p:cNvPr>
                <p:cNvSpPr/>
                <p:nvPr userDrawn="1"/>
              </p:nvSpPr>
              <p:spPr>
                <a:xfrm>
                  <a:off x="13025180" y="3401181"/>
                  <a:ext cx="305213" cy="41563"/>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3" name="Rechthoek 122">
                  <a:extLst>
                    <a:ext uri="{FF2B5EF4-FFF2-40B4-BE49-F238E27FC236}">
                      <a16:creationId xmlns:a16="http://schemas.microsoft.com/office/drawing/2014/main" id="{15373D0C-51F3-49F7-91CA-35F95404CFB4}"/>
                    </a:ext>
                  </a:extLst>
                </p:cNvPr>
                <p:cNvSpPr/>
                <p:nvPr userDrawn="1"/>
              </p:nvSpPr>
              <p:spPr>
                <a:xfrm>
                  <a:off x="13025181" y="3471575"/>
                  <a:ext cx="118778" cy="181691"/>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4" name="Rechthoek 123">
                  <a:extLst>
                    <a:ext uri="{FF2B5EF4-FFF2-40B4-BE49-F238E27FC236}">
                      <a16:creationId xmlns:a16="http://schemas.microsoft.com/office/drawing/2014/main" id="{5D1A104C-5747-4A95-9B88-BA45B0297E81}"/>
                    </a:ext>
                  </a:extLst>
                </p:cNvPr>
                <p:cNvSpPr/>
                <p:nvPr userDrawn="1"/>
              </p:nvSpPr>
              <p:spPr>
                <a:xfrm>
                  <a:off x="13180812" y="3481982"/>
                  <a:ext cx="13527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5" name="Rechthoek 124">
                  <a:extLst>
                    <a:ext uri="{FF2B5EF4-FFF2-40B4-BE49-F238E27FC236}">
                      <a16:creationId xmlns:a16="http://schemas.microsoft.com/office/drawing/2014/main" id="{FD395734-9FEA-4C94-B842-4036D265A399}"/>
                    </a:ext>
                  </a:extLst>
                </p:cNvPr>
                <p:cNvSpPr/>
                <p:nvPr userDrawn="1"/>
              </p:nvSpPr>
              <p:spPr>
                <a:xfrm>
                  <a:off x="13180812" y="3554800"/>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6" name="Rechthoek 125">
                  <a:extLst>
                    <a:ext uri="{FF2B5EF4-FFF2-40B4-BE49-F238E27FC236}">
                      <a16:creationId xmlns:a16="http://schemas.microsoft.com/office/drawing/2014/main" id="{C88BE10C-576E-41B7-ACDE-068AFF08175C}"/>
                    </a:ext>
                  </a:extLst>
                </p:cNvPr>
                <p:cNvSpPr/>
                <p:nvPr userDrawn="1"/>
              </p:nvSpPr>
              <p:spPr>
                <a:xfrm>
                  <a:off x="13180812" y="3627618"/>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09" name="Groep 108">
                <a:extLst>
                  <a:ext uri="{FF2B5EF4-FFF2-40B4-BE49-F238E27FC236}">
                    <a16:creationId xmlns:a16="http://schemas.microsoft.com/office/drawing/2014/main" id="{B4453B5D-753A-4FC7-97EA-FDEECBB10E74}"/>
                  </a:ext>
                </a:extLst>
              </p:cNvPr>
              <p:cNvGrpSpPr/>
              <p:nvPr userDrawn="1"/>
            </p:nvGrpSpPr>
            <p:grpSpPr>
              <a:xfrm>
                <a:off x="-2423424" y="3690208"/>
                <a:ext cx="166739" cy="218963"/>
                <a:chOff x="12940828" y="3950597"/>
                <a:chExt cx="432813" cy="568367"/>
              </a:xfrm>
            </p:grpSpPr>
            <p:grpSp>
              <p:nvGrpSpPr>
                <p:cNvPr id="113" name="Groep 112">
                  <a:extLst>
                    <a:ext uri="{FF2B5EF4-FFF2-40B4-BE49-F238E27FC236}">
                      <a16:creationId xmlns:a16="http://schemas.microsoft.com/office/drawing/2014/main" id="{48E54938-9DC1-43FC-BCE1-3DE69F1DF05A}"/>
                    </a:ext>
                  </a:extLst>
                </p:cNvPr>
                <p:cNvGrpSpPr/>
                <p:nvPr userDrawn="1"/>
              </p:nvGrpSpPr>
              <p:grpSpPr>
                <a:xfrm>
                  <a:off x="13000382" y="4006891"/>
                  <a:ext cx="373259" cy="315747"/>
                  <a:chOff x="12968836" y="3354170"/>
                  <a:chExt cx="404806" cy="342433"/>
                </a:xfrm>
              </p:grpSpPr>
              <p:sp>
                <p:nvSpPr>
                  <p:cNvPr id="115" name="Rechthoek: afgeronde hoeken 114">
                    <a:extLst>
                      <a:ext uri="{FF2B5EF4-FFF2-40B4-BE49-F238E27FC236}">
                        <a16:creationId xmlns:a16="http://schemas.microsoft.com/office/drawing/2014/main" id="{124FF1AB-7765-4DD3-B482-387627F7AEC5}"/>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16" name="Rechthoek 115">
                    <a:extLst>
                      <a:ext uri="{FF2B5EF4-FFF2-40B4-BE49-F238E27FC236}">
                        <a16:creationId xmlns:a16="http://schemas.microsoft.com/office/drawing/2014/main" id="{BA3D92D8-C338-45C6-B2AF-DE45C6CC1AAA}"/>
                      </a:ext>
                    </a:extLst>
                  </p:cNvPr>
                  <p:cNvSpPr/>
                  <p:nvPr userDrawn="1"/>
                </p:nvSpPr>
                <p:spPr>
                  <a:xfrm>
                    <a:off x="13025180" y="3401181"/>
                    <a:ext cx="305213" cy="41563"/>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17" name="Rechthoek 116">
                    <a:extLst>
                      <a:ext uri="{FF2B5EF4-FFF2-40B4-BE49-F238E27FC236}">
                        <a16:creationId xmlns:a16="http://schemas.microsoft.com/office/drawing/2014/main" id="{0D5D3440-CD81-4E86-B0CF-B4E5F0C68823}"/>
                      </a:ext>
                    </a:extLst>
                  </p:cNvPr>
                  <p:cNvSpPr/>
                  <p:nvPr userDrawn="1"/>
                </p:nvSpPr>
                <p:spPr>
                  <a:xfrm>
                    <a:off x="13025181" y="3471575"/>
                    <a:ext cx="118778" cy="181691"/>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18" name="Rechthoek 117">
                    <a:extLst>
                      <a:ext uri="{FF2B5EF4-FFF2-40B4-BE49-F238E27FC236}">
                        <a16:creationId xmlns:a16="http://schemas.microsoft.com/office/drawing/2014/main" id="{FC85684B-C314-4C6F-95BA-4F5371A9A6E9}"/>
                      </a:ext>
                    </a:extLst>
                  </p:cNvPr>
                  <p:cNvSpPr/>
                  <p:nvPr userDrawn="1"/>
                </p:nvSpPr>
                <p:spPr>
                  <a:xfrm>
                    <a:off x="13180812" y="3481982"/>
                    <a:ext cx="13527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19" name="Rechthoek 118">
                    <a:extLst>
                      <a:ext uri="{FF2B5EF4-FFF2-40B4-BE49-F238E27FC236}">
                        <a16:creationId xmlns:a16="http://schemas.microsoft.com/office/drawing/2014/main" id="{E3C98518-981B-49E3-8308-830811AACF61}"/>
                      </a:ext>
                    </a:extLst>
                  </p:cNvPr>
                  <p:cNvSpPr/>
                  <p:nvPr userDrawn="1"/>
                </p:nvSpPr>
                <p:spPr>
                  <a:xfrm>
                    <a:off x="13180812" y="3554800"/>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0" name="Rechthoek 119">
                    <a:extLst>
                      <a:ext uri="{FF2B5EF4-FFF2-40B4-BE49-F238E27FC236}">
                        <a16:creationId xmlns:a16="http://schemas.microsoft.com/office/drawing/2014/main" id="{754CCDE5-2A5C-4439-A3D0-D658017466AA}"/>
                      </a:ext>
                    </a:extLst>
                  </p:cNvPr>
                  <p:cNvSpPr/>
                  <p:nvPr userDrawn="1"/>
                </p:nvSpPr>
                <p:spPr>
                  <a:xfrm>
                    <a:off x="13180812" y="3627618"/>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14" name="Boog 113">
                  <a:extLst>
                    <a:ext uri="{FF2B5EF4-FFF2-40B4-BE49-F238E27FC236}">
                      <a16:creationId xmlns:a16="http://schemas.microsoft.com/office/drawing/2014/main" id="{39FCAC85-7E97-4E03-8E86-044D4C66B6C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10" name="Tekstvak 109">
                <a:extLst>
                  <a:ext uri="{FF2B5EF4-FFF2-40B4-BE49-F238E27FC236}">
                    <a16:creationId xmlns:a16="http://schemas.microsoft.com/office/drawing/2014/main" id="{5228363B-1ACD-4DA1-B303-2D98D783028C}"/>
                  </a:ext>
                </a:extLst>
              </p:cNvPr>
              <p:cNvSpPr txBox="1"/>
              <p:nvPr userDrawn="1"/>
            </p:nvSpPr>
            <p:spPr>
              <a:xfrm>
                <a:off x="-2245455" y="3460544"/>
                <a:ext cx="896116" cy="134709"/>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Layout</a:t>
                </a:r>
              </a:p>
            </p:txBody>
          </p:sp>
          <p:sp>
            <p:nvSpPr>
              <p:cNvPr id="111" name="Tekstvak 110">
                <a:extLst>
                  <a:ext uri="{FF2B5EF4-FFF2-40B4-BE49-F238E27FC236}">
                    <a16:creationId xmlns:a16="http://schemas.microsoft.com/office/drawing/2014/main" id="{1AC9604C-A406-42BA-8A46-85D8A5CC055A}"/>
                  </a:ext>
                </a:extLst>
              </p:cNvPr>
              <p:cNvSpPr txBox="1"/>
              <p:nvPr userDrawn="1"/>
            </p:nvSpPr>
            <p:spPr>
              <a:xfrm>
                <a:off x="-2258884" y="3712980"/>
                <a:ext cx="909545" cy="126416"/>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Reset slide</a:t>
                </a:r>
              </a:p>
            </p:txBody>
          </p:sp>
          <p:sp>
            <p:nvSpPr>
              <p:cNvPr id="112" name="Vrije vorm: vorm 111">
                <a:extLst>
                  <a:ext uri="{FF2B5EF4-FFF2-40B4-BE49-F238E27FC236}">
                    <a16:creationId xmlns:a16="http://schemas.microsoft.com/office/drawing/2014/main" id="{3F121720-B138-4A79-89E1-E85E4ABF65C7}"/>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ysClr val="window" lastClr="FFFFFF"/>
              </a:solidFill>
              <a:ln w="12700" cap="flat" cmpd="sng" algn="ctr">
                <a:solidFill>
                  <a:srgbClr val="000000"/>
                </a:solid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grpSp>
        <p:grpSp>
          <p:nvGrpSpPr>
            <p:cNvPr id="68" name="Groep 67">
              <a:extLst>
                <a:ext uri="{FF2B5EF4-FFF2-40B4-BE49-F238E27FC236}">
                  <a16:creationId xmlns:a16="http://schemas.microsoft.com/office/drawing/2014/main" id="{5E6FA20D-CB8B-48FF-A528-9AF5160BA859}"/>
                </a:ext>
              </a:extLst>
            </p:cNvPr>
            <p:cNvGrpSpPr/>
            <p:nvPr userDrawn="1"/>
          </p:nvGrpSpPr>
          <p:grpSpPr>
            <a:xfrm>
              <a:off x="-3786165" y="5680652"/>
              <a:ext cx="3693386" cy="959696"/>
              <a:chOff x="-3786437" y="6163468"/>
              <a:chExt cx="3693386" cy="959696"/>
            </a:xfrm>
          </p:grpSpPr>
          <p:sp>
            <p:nvSpPr>
              <p:cNvPr id="96" name="Rechthoek 95">
                <a:extLst>
                  <a:ext uri="{FF2B5EF4-FFF2-40B4-BE49-F238E27FC236}">
                    <a16:creationId xmlns:a16="http://schemas.microsoft.com/office/drawing/2014/main" id="{90012AE5-F7C0-40D9-B0B4-3D62A4B60293}"/>
                  </a:ext>
                </a:extLst>
              </p:cNvPr>
              <p:cNvSpPr/>
              <p:nvPr userDrawn="1"/>
            </p:nvSpPr>
            <p:spPr>
              <a:xfrm>
                <a:off x="-3786437" y="6295164"/>
                <a:ext cx="3593637" cy="828000"/>
              </a:xfrm>
              <a:prstGeom prst="rect">
                <a:avLst/>
              </a:prstGeom>
              <a:solidFill>
                <a:srgbClr val="ECECEC"/>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Want to know more?</a:t>
                </a:r>
                <a:b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Go to the tab</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 'SLIDEBUILDER’ </a:t>
                </a: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and click</a:t>
                </a:r>
                <a:b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on the button </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 Inspiration'</a:t>
                </a:r>
              </a:p>
            </p:txBody>
          </p:sp>
          <p:grpSp>
            <p:nvGrpSpPr>
              <p:cNvPr id="97" name="ICOON_info">
                <a:extLst>
                  <a:ext uri="{FF2B5EF4-FFF2-40B4-BE49-F238E27FC236}">
                    <a16:creationId xmlns:a16="http://schemas.microsoft.com/office/drawing/2014/main" id="{C3CA2DAD-94BD-43FB-B42D-5DB71BF120A8}"/>
                  </a:ext>
                </a:extLst>
              </p:cNvPr>
              <p:cNvGrpSpPr/>
              <p:nvPr userDrawn="1"/>
            </p:nvGrpSpPr>
            <p:grpSpPr>
              <a:xfrm>
                <a:off x="-376736" y="6163468"/>
                <a:ext cx="283685" cy="283685"/>
                <a:chOff x="-510741" y="5913713"/>
                <a:chExt cx="267555" cy="267555"/>
              </a:xfrm>
            </p:grpSpPr>
            <p:sp>
              <p:nvSpPr>
                <p:cNvPr id="104" name="Ovaal 103">
                  <a:extLst>
                    <a:ext uri="{FF2B5EF4-FFF2-40B4-BE49-F238E27FC236}">
                      <a16:creationId xmlns:a16="http://schemas.microsoft.com/office/drawing/2014/main" id="{C4184F88-C8BC-476A-B961-A80C1033AB47}"/>
                    </a:ext>
                  </a:extLst>
                </p:cNvPr>
                <p:cNvSpPr/>
                <p:nvPr userDrawn="1"/>
              </p:nvSpPr>
              <p:spPr>
                <a:xfrm>
                  <a:off x="-491853" y="5932072"/>
                  <a:ext cx="230835" cy="230835"/>
                </a:xfrm>
                <a:prstGeom prst="ellips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05" name="Graphic 163" descr="Informatie">
                  <a:extLst>
                    <a:ext uri="{FF2B5EF4-FFF2-40B4-BE49-F238E27FC236}">
                      <a16:creationId xmlns:a16="http://schemas.microsoft.com/office/drawing/2014/main" id="{D5718D1E-8DF2-41D1-BB1F-0C35AD8C5AA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98" name="Groep 97">
                <a:extLst>
                  <a:ext uri="{FF2B5EF4-FFF2-40B4-BE49-F238E27FC236}">
                    <a16:creationId xmlns:a16="http://schemas.microsoft.com/office/drawing/2014/main" id="{E37D82C5-0A61-4EC3-A488-CE87EC129125}"/>
                  </a:ext>
                </a:extLst>
              </p:cNvPr>
              <p:cNvGrpSpPr/>
              <p:nvPr userDrawn="1"/>
            </p:nvGrpSpPr>
            <p:grpSpPr>
              <a:xfrm>
                <a:off x="-938434" y="6420818"/>
                <a:ext cx="627798" cy="576693"/>
                <a:chOff x="-938434" y="4570310"/>
                <a:chExt cx="627798" cy="576693"/>
              </a:xfrm>
            </p:grpSpPr>
            <p:grpSp>
              <p:nvGrpSpPr>
                <p:cNvPr id="99" name="Inspireren">
                  <a:extLst>
                    <a:ext uri="{FF2B5EF4-FFF2-40B4-BE49-F238E27FC236}">
                      <a16:creationId xmlns:a16="http://schemas.microsoft.com/office/drawing/2014/main" id="{0D7BE436-6AC9-4160-8D70-DE0251B6B432}"/>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01" name="Freeform 12">
                    <a:extLst>
                      <a:ext uri="{FF2B5EF4-FFF2-40B4-BE49-F238E27FC236}">
                        <a16:creationId xmlns:a16="http://schemas.microsoft.com/office/drawing/2014/main" id="{1017C7CB-1B74-445A-9236-013950E6DDB7}"/>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02" name="Freeform 13">
                    <a:extLst>
                      <a:ext uri="{FF2B5EF4-FFF2-40B4-BE49-F238E27FC236}">
                        <a16:creationId xmlns:a16="http://schemas.microsoft.com/office/drawing/2014/main" id="{65C525E7-128E-4A49-9351-FF6667EEDC9A}"/>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03" name="Freeform 14">
                    <a:extLst>
                      <a:ext uri="{FF2B5EF4-FFF2-40B4-BE49-F238E27FC236}">
                        <a16:creationId xmlns:a16="http://schemas.microsoft.com/office/drawing/2014/main" id="{92261A92-8DEA-4202-A355-0AD1F08A6933}"/>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sp>
              <p:nvSpPr>
                <p:cNvPr id="100" name="Tekstvak 99">
                  <a:extLst>
                    <a:ext uri="{FF2B5EF4-FFF2-40B4-BE49-F238E27FC236}">
                      <a16:creationId xmlns:a16="http://schemas.microsoft.com/office/drawing/2014/main" id="{44007AD9-5A95-4F6B-8A19-6468FE474520}"/>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a:t>
                  </a:r>
                  <a:b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Inspiration</a:t>
                  </a:r>
                </a:p>
              </p:txBody>
            </p:sp>
          </p:grpSp>
        </p:grpSp>
        <p:grpSp>
          <p:nvGrpSpPr>
            <p:cNvPr id="69" name="Groep 68">
              <a:extLst>
                <a:ext uri="{FF2B5EF4-FFF2-40B4-BE49-F238E27FC236}">
                  <a16:creationId xmlns:a16="http://schemas.microsoft.com/office/drawing/2014/main" id="{6C62A8E9-162A-41A4-B845-D98A6F978B0A}"/>
                </a:ext>
              </a:extLst>
            </p:cNvPr>
            <p:cNvGrpSpPr/>
            <p:nvPr userDrawn="1"/>
          </p:nvGrpSpPr>
          <p:grpSpPr>
            <a:xfrm>
              <a:off x="-3426806" y="5129582"/>
              <a:ext cx="514284" cy="506545"/>
              <a:chOff x="12617641" y="3403239"/>
              <a:chExt cx="752963" cy="741634"/>
            </a:xfrm>
          </p:grpSpPr>
          <p:grpSp>
            <p:nvGrpSpPr>
              <p:cNvPr id="80" name="Groep 79">
                <a:extLst>
                  <a:ext uri="{FF2B5EF4-FFF2-40B4-BE49-F238E27FC236}">
                    <a16:creationId xmlns:a16="http://schemas.microsoft.com/office/drawing/2014/main" id="{4EE281FC-0C88-42DC-84DB-D124B46C2CC8}"/>
                  </a:ext>
                </a:extLst>
              </p:cNvPr>
              <p:cNvGrpSpPr/>
              <p:nvPr userDrawn="1"/>
            </p:nvGrpSpPr>
            <p:grpSpPr>
              <a:xfrm>
                <a:off x="12771530" y="3403239"/>
                <a:ext cx="467176" cy="448491"/>
                <a:chOff x="12782157" y="3403239"/>
                <a:chExt cx="467176" cy="448491"/>
              </a:xfrm>
            </p:grpSpPr>
            <p:grpSp>
              <p:nvGrpSpPr>
                <p:cNvPr id="83" name="Groep 82">
                  <a:extLst>
                    <a:ext uri="{FF2B5EF4-FFF2-40B4-BE49-F238E27FC236}">
                      <a16:creationId xmlns:a16="http://schemas.microsoft.com/office/drawing/2014/main" id="{FCDAEAB2-3984-4BB8-AAF9-F4E64CAC1E6D}"/>
                    </a:ext>
                  </a:extLst>
                </p:cNvPr>
                <p:cNvGrpSpPr/>
                <p:nvPr userDrawn="1"/>
              </p:nvGrpSpPr>
              <p:grpSpPr>
                <a:xfrm>
                  <a:off x="12782157" y="3403239"/>
                  <a:ext cx="412976" cy="396132"/>
                  <a:chOff x="13554906" y="3320109"/>
                  <a:chExt cx="443917" cy="425811"/>
                </a:xfrm>
              </p:grpSpPr>
              <p:grpSp>
                <p:nvGrpSpPr>
                  <p:cNvPr id="90" name="Groep 89">
                    <a:extLst>
                      <a:ext uri="{FF2B5EF4-FFF2-40B4-BE49-F238E27FC236}">
                        <a16:creationId xmlns:a16="http://schemas.microsoft.com/office/drawing/2014/main" id="{5C651486-BF3E-418D-B078-163AB24DC9BE}"/>
                      </a:ext>
                    </a:extLst>
                  </p:cNvPr>
                  <p:cNvGrpSpPr/>
                  <p:nvPr userDrawn="1"/>
                </p:nvGrpSpPr>
                <p:grpSpPr>
                  <a:xfrm>
                    <a:off x="13554906" y="3320109"/>
                    <a:ext cx="443917" cy="425811"/>
                    <a:chOff x="12909684" y="1276143"/>
                    <a:chExt cx="443917" cy="425811"/>
                  </a:xfrm>
                </p:grpSpPr>
                <p:sp>
                  <p:nvSpPr>
                    <p:cNvPr id="93" name="Rechthoek 92">
                      <a:extLst>
                        <a:ext uri="{FF2B5EF4-FFF2-40B4-BE49-F238E27FC236}">
                          <a16:creationId xmlns:a16="http://schemas.microsoft.com/office/drawing/2014/main" id="{63A3F607-154F-4615-98B8-A2E0CAE2A4BD}"/>
                        </a:ext>
                      </a:extLst>
                    </p:cNvPr>
                    <p:cNvSpPr/>
                    <p:nvPr userDrawn="1"/>
                  </p:nvSpPr>
                  <p:spPr>
                    <a:xfrm>
                      <a:off x="12909689" y="1276143"/>
                      <a:ext cx="443912" cy="425811"/>
                    </a:xfrm>
                    <a:prstGeom prst="rect">
                      <a:avLst/>
                    </a:prstGeom>
                    <a:noFill/>
                    <a:ln w="12700" cap="flat" cmpd="sng" algn="ctr">
                      <a:solidFill>
                        <a:srgbClr val="818181"/>
                      </a:solidFill>
                      <a:prstDash val="dash"/>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94" name="Rechthoek 93">
                      <a:extLst>
                        <a:ext uri="{FF2B5EF4-FFF2-40B4-BE49-F238E27FC236}">
                          <a16:creationId xmlns:a16="http://schemas.microsoft.com/office/drawing/2014/main" id="{886916CC-0EDE-427A-A6AF-54E8ABB980C0}"/>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95" name="Ovaal 94">
                      <a:extLst>
                        <a:ext uri="{FF2B5EF4-FFF2-40B4-BE49-F238E27FC236}">
                          <a16:creationId xmlns:a16="http://schemas.microsoft.com/office/drawing/2014/main" id="{F3EF3A78-E021-417F-966C-B444C0388A7D}"/>
                        </a:ext>
                      </a:extLst>
                    </p:cNvPr>
                    <p:cNvSpPr/>
                    <p:nvPr userDrawn="1"/>
                  </p:nvSpPr>
                  <p:spPr>
                    <a:xfrm>
                      <a:off x="13069071" y="1308711"/>
                      <a:ext cx="72188" cy="72188"/>
                    </a:xfrm>
                    <a:prstGeom prst="ellipse">
                      <a:avLst/>
                    </a:prstGeom>
                    <a:solidFill>
                      <a:srgbClr val="ECC679"/>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pic>
                <p:nvPicPr>
                  <p:cNvPr id="91" name="Afbeelding 90">
                    <a:extLst>
                      <a:ext uri="{FF2B5EF4-FFF2-40B4-BE49-F238E27FC236}">
                        <a16:creationId xmlns:a16="http://schemas.microsoft.com/office/drawing/2014/main" id="{007522B8-FDC7-4569-960F-C552AB864C8E}"/>
                      </a:ext>
                    </a:extLst>
                  </p:cNvPr>
                  <p:cNvPicPr>
                    <a:picLocks noChangeAspect="1"/>
                  </p:cNvPicPr>
                  <p:nvPr userDrawn="1"/>
                </p:nvPicPr>
                <p:blipFill>
                  <a:blip r:embed="rId8">
                    <a:duotone>
                      <a:prstClr val="black"/>
                      <a:srgbClr val="4D82B8">
                        <a:tint val="45000"/>
                        <a:satMod val="400000"/>
                      </a:srgbClr>
                    </a:duotone>
                  </a:blip>
                  <a:stretch>
                    <a:fillRect/>
                  </a:stretch>
                </p:blipFill>
                <p:spPr>
                  <a:xfrm>
                    <a:off x="13567296" y="3424991"/>
                    <a:ext cx="173367" cy="140220"/>
                  </a:xfrm>
                  <a:prstGeom prst="rect">
                    <a:avLst/>
                  </a:prstGeom>
                </p:spPr>
              </p:pic>
              <p:pic>
                <p:nvPicPr>
                  <p:cNvPr id="92" name="Afbeelding 91">
                    <a:extLst>
                      <a:ext uri="{FF2B5EF4-FFF2-40B4-BE49-F238E27FC236}">
                        <a16:creationId xmlns:a16="http://schemas.microsoft.com/office/drawing/2014/main" id="{1626F53E-B3D9-43AB-98BC-6724B68B4EFA}"/>
                      </a:ext>
                    </a:extLst>
                  </p:cNvPr>
                  <p:cNvPicPr>
                    <a:picLocks noChangeAspect="1"/>
                  </p:cNvPicPr>
                  <p:nvPr userDrawn="1"/>
                </p:nvPicPr>
                <p:blipFill>
                  <a:blip r:embed="rId8">
                    <a:duotone>
                      <a:prstClr val="black"/>
                      <a:srgbClr val="4D82B8">
                        <a:tint val="45000"/>
                        <a:satMod val="400000"/>
                      </a:srgbClr>
                    </a:duotone>
                  </a:blip>
                  <a:stretch>
                    <a:fillRect/>
                  </a:stretch>
                </p:blipFill>
                <p:spPr>
                  <a:xfrm flipH="1">
                    <a:off x="13635599" y="3449265"/>
                    <a:ext cx="173367" cy="111424"/>
                  </a:xfrm>
                  <a:prstGeom prst="rect">
                    <a:avLst/>
                  </a:prstGeom>
                </p:spPr>
              </p:pic>
            </p:grpSp>
            <p:grpSp>
              <p:nvGrpSpPr>
                <p:cNvPr id="84" name="Groep 83">
                  <a:extLst>
                    <a:ext uri="{FF2B5EF4-FFF2-40B4-BE49-F238E27FC236}">
                      <a16:creationId xmlns:a16="http://schemas.microsoft.com/office/drawing/2014/main" id="{3A7127D5-F7AF-42B0-8ECD-2A7C124D9912}"/>
                    </a:ext>
                  </a:extLst>
                </p:cNvPr>
                <p:cNvGrpSpPr/>
                <p:nvPr userDrawn="1"/>
              </p:nvGrpSpPr>
              <p:grpSpPr>
                <a:xfrm>
                  <a:off x="13103513" y="3705268"/>
                  <a:ext cx="145820" cy="146462"/>
                  <a:chOff x="13096169" y="3602278"/>
                  <a:chExt cx="145820" cy="146462"/>
                </a:xfrm>
              </p:grpSpPr>
              <p:sp>
                <p:nvSpPr>
                  <p:cNvPr id="88" name="Rechthoek 87">
                    <a:extLst>
                      <a:ext uri="{FF2B5EF4-FFF2-40B4-BE49-F238E27FC236}">
                        <a16:creationId xmlns:a16="http://schemas.microsoft.com/office/drawing/2014/main" id="{71AAE79F-0601-4C0B-B43D-5479D1DF8143}"/>
                      </a:ext>
                    </a:extLst>
                  </p:cNvPr>
                  <p:cNvSpPr/>
                  <p:nvPr userDrawn="1"/>
                </p:nvSpPr>
                <p:spPr>
                  <a:xfrm>
                    <a:off x="13096169" y="3602278"/>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89" name="Rechthoek 88">
                    <a:extLst>
                      <a:ext uri="{FF2B5EF4-FFF2-40B4-BE49-F238E27FC236}">
                        <a16:creationId xmlns:a16="http://schemas.microsoft.com/office/drawing/2014/main" id="{75059A22-6F9B-4FF2-B501-555B339152B2}"/>
                      </a:ext>
                    </a:extLst>
                  </p:cNvPr>
                  <p:cNvSpPr/>
                  <p:nvPr userDrawn="1"/>
                </p:nvSpPr>
                <p:spPr>
                  <a:xfrm rot="5400000">
                    <a:off x="13037453" y="3661636"/>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85" name="Groep 84">
                  <a:extLst>
                    <a:ext uri="{FF2B5EF4-FFF2-40B4-BE49-F238E27FC236}">
                      <a16:creationId xmlns:a16="http://schemas.microsoft.com/office/drawing/2014/main" id="{F7304D4B-6513-41E3-AA66-6A1D7A2716D4}"/>
                    </a:ext>
                  </a:extLst>
                </p:cNvPr>
                <p:cNvGrpSpPr/>
                <p:nvPr userDrawn="1"/>
              </p:nvGrpSpPr>
              <p:grpSpPr>
                <a:xfrm rot="10800000">
                  <a:off x="13061402" y="3665637"/>
                  <a:ext cx="145820" cy="146462"/>
                  <a:chOff x="13096169" y="3602278"/>
                  <a:chExt cx="145820" cy="146462"/>
                </a:xfrm>
              </p:grpSpPr>
              <p:sp>
                <p:nvSpPr>
                  <p:cNvPr id="86" name="Rechthoek 85">
                    <a:extLst>
                      <a:ext uri="{FF2B5EF4-FFF2-40B4-BE49-F238E27FC236}">
                        <a16:creationId xmlns:a16="http://schemas.microsoft.com/office/drawing/2014/main" id="{34C742E0-BFC1-470F-A117-C4D1CB865CE8}"/>
                      </a:ext>
                    </a:extLst>
                  </p:cNvPr>
                  <p:cNvSpPr/>
                  <p:nvPr userDrawn="1"/>
                </p:nvSpPr>
                <p:spPr>
                  <a:xfrm>
                    <a:off x="13096169" y="3602278"/>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87" name="Rechthoek 86">
                    <a:extLst>
                      <a:ext uri="{FF2B5EF4-FFF2-40B4-BE49-F238E27FC236}">
                        <a16:creationId xmlns:a16="http://schemas.microsoft.com/office/drawing/2014/main" id="{5B3C734F-1C34-4F3C-A267-D4243D742FC7}"/>
                      </a:ext>
                    </a:extLst>
                  </p:cNvPr>
                  <p:cNvSpPr/>
                  <p:nvPr userDrawn="1"/>
                </p:nvSpPr>
                <p:spPr>
                  <a:xfrm rot="5400000">
                    <a:off x="13037453" y="3661636"/>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sp>
            <p:nvSpPr>
              <p:cNvPr id="81" name="Rechthoek 80">
                <a:extLst>
                  <a:ext uri="{FF2B5EF4-FFF2-40B4-BE49-F238E27FC236}">
                    <a16:creationId xmlns:a16="http://schemas.microsoft.com/office/drawing/2014/main" id="{5B97B315-E0D7-4BB2-9197-CB249BA2C776}"/>
                  </a:ext>
                </a:extLst>
              </p:cNvPr>
              <p:cNvSpPr/>
              <p:nvPr userDrawn="1"/>
            </p:nvSpPr>
            <p:spPr>
              <a:xfrm>
                <a:off x="12617641" y="3889890"/>
                <a:ext cx="752963" cy="161170"/>
              </a:xfrm>
              <a:prstGeom prst="rect">
                <a:avLst/>
              </a:prstGeom>
              <a:no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Crop</a:t>
                </a:r>
              </a:p>
            </p:txBody>
          </p:sp>
          <p:sp>
            <p:nvSpPr>
              <p:cNvPr id="82" name="Gelijkbenige driehoek 81">
                <a:extLst>
                  <a:ext uri="{FF2B5EF4-FFF2-40B4-BE49-F238E27FC236}">
                    <a16:creationId xmlns:a16="http://schemas.microsoft.com/office/drawing/2014/main" id="{CA6F1964-4BE5-407D-BD25-BEFC41FC51FF}"/>
                  </a:ext>
                </a:extLst>
              </p:cNvPr>
              <p:cNvSpPr/>
              <p:nvPr userDrawn="1"/>
            </p:nvSpPr>
            <p:spPr>
              <a:xfrm rot="10800000">
                <a:off x="12950688" y="4093726"/>
                <a:ext cx="86866" cy="51147"/>
              </a:xfrm>
              <a:prstGeom prst="triangle">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70" name="Ovaal 69">
              <a:extLst>
                <a:ext uri="{FF2B5EF4-FFF2-40B4-BE49-F238E27FC236}">
                  <a16:creationId xmlns:a16="http://schemas.microsoft.com/office/drawing/2014/main" id="{360E4017-DD01-46AA-9D0C-0BB45CF7B65B}"/>
                </a:ext>
              </a:extLst>
            </p:cNvPr>
            <p:cNvSpPr/>
            <p:nvPr userDrawn="1"/>
          </p:nvSpPr>
          <p:spPr>
            <a:xfrm>
              <a:off x="-3603587" y="181118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2</a:t>
              </a:r>
            </a:p>
          </p:txBody>
        </p:sp>
        <p:sp>
          <p:nvSpPr>
            <p:cNvPr id="71" name="Rechthoek 70">
              <a:extLst>
                <a:ext uri="{FF2B5EF4-FFF2-40B4-BE49-F238E27FC236}">
                  <a16:creationId xmlns:a16="http://schemas.microsoft.com/office/drawing/2014/main" id="{EAF82EE5-DA41-4CC9-B8F0-F6F87F3E76D0}"/>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72" name="Rechthoek 71">
              <a:extLst>
                <a:ext uri="{FF2B5EF4-FFF2-40B4-BE49-F238E27FC236}">
                  <a16:creationId xmlns:a16="http://schemas.microsoft.com/office/drawing/2014/main" id="{8DAD6A3C-47BB-4011-8F54-11A669ADC6B6}"/>
                </a:ext>
              </a:extLst>
            </p:cNvPr>
            <p:cNvSpPr/>
            <p:nvPr userDrawn="1"/>
          </p:nvSpPr>
          <p:spPr>
            <a:xfrm>
              <a:off x="-3319415" y="2245760"/>
              <a:ext cx="825500" cy="209550"/>
            </a:xfrm>
            <a:prstGeom prst="rect">
              <a:avLst/>
            </a:prstGeom>
            <a:solidFill>
              <a:srgbClr val="1FF524"/>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Insert</a:t>
              </a:r>
            </a:p>
          </p:txBody>
        </p:sp>
        <p:grpSp>
          <p:nvGrpSpPr>
            <p:cNvPr id="73" name="Groep 72">
              <a:extLst>
                <a:ext uri="{FF2B5EF4-FFF2-40B4-BE49-F238E27FC236}">
                  <a16:creationId xmlns:a16="http://schemas.microsoft.com/office/drawing/2014/main" id="{7B5416E4-FD5F-4624-9295-E1A4CB5A596E}"/>
                </a:ext>
              </a:extLst>
            </p:cNvPr>
            <p:cNvGrpSpPr/>
            <p:nvPr userDrawn="1"/>
          </p:nvGrpSpPr>
          <p:grpSpPr>
            <a:xfrm>
              <a:off x="-3365484" y="1226982"/>
              <a:ext cx="446937" cy="406485"/>
              <a:chOff x="-3563526" y="1409294"/>
              <a:chExt cx="354190" cy="322133"/>
            </a:xfrm>
          </p:grpSpPr>
          <p:grpSp>
            <p:nvGrpSpPr>
              <p:cNvPr id="74" name="Groep 73">
                <a:extLst>
                  <a:ext uri="{FF2B5EF4-FFF2-40B4-BE49-F238E27FC236}">
                    <a16:creationId xmlns:a16="http://schemas.microsoft.com/office/drawing/2014/main" id="{6F55590C-187E-4A3A-A5FC-8DE7E0C9948C}"/>
                  </a:ext>
                </a:extLst>
              </p:cNvPr>
              <p:cNvGrpSpPr/>
              <p:nvPr userDrawn="1"/>
            </p:nvGrpSpPr>
            <p:grpSpPr>
              <a:xfrm>
                <a:off x="-3499992" y="1409294"/>
                <a:ext cx="225195" cy="195499"/>
                <a:chOff x="8987389" y="1361199"/>
                <a:chExt cx="2200275" cy="1914525"/>
              </a:xfrm>
            </p:grpSpPr>
            <p:sp>
              <p:nvSpPr>
                <p:cNvPr id="76" name="Vrije vorm: vorm 75">
                  <a:extLst>
                    <a:ext uri="{FF2B5EF4-FFF2-40B4-BE49-F238E27FC236}">
                      <a16:creationId xmlns:a16="http://schemas.microsoft.com/office/drawing/2014/main" id="{64FFFDC8-3370-4EC0-B7F7-2E9E0B629C11}"/>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nvGrpSpPr>
                <p:cNvPr id="77" name="Groep 76">
                  <a:extLst>
                    <a:ext uri="{FF2B5EF4-FFF2-40B4-BE49-F238E27FC236}">
                      <a16:creationId xmlns:a16="http://schemas.microsoft.com/office/drawing/2014/main" id="{B4A77534-70C7-4F5D-BB69-BD18853F5BB3}"/>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78" name="Vrije vorm: vorm 77">
                    <a:extLst>
                      <a:ext uri="{FF2B5EF4-FFF2-40B4-BE49-F238E27FC236}">
                        <a16:creationId xmlns:a16="http://schemas.microsoft.com/office/drawing/2014/main" id="{19036A0C-CE14-46D6-A157-FEDA605BC9B5}"/>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79" name="Vrije vorm: vorm 78">
                    <a:extLst>
                      <a:ext uri="{FF2B5EF4-FFF2-40B4-BE49-F238E27FC236}">
                        <a16:creationId xmlns:a16="http://schemas.microsoft.com/office/drawing/2014/main" id="{4F90B484-6A12-4095-8F7E-B1C65C2FE6BB}"/>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grpSp>
          <p:sp>
            <p:nvSpPr>
              <p:cNvPr id="75" name="Tekstvak 74">
                <a:extLst>
                  <a:ext uri="{FF2B5EF4-FFF2-40B4-BE49-F238E27FC236}">
                    <a16:creationId xmlns:a16="http://schemas.microsoft.com/office/drawing/2014/main" id="{E138911F-E228-426A-84CA-FCDB9D768489}"/>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Images</a:t>
                </a:r>
              </a:p>
            </p:txBody>
          </p:sp>
        </p:grpSp>
      </p:grpSp>
      <p:grpSp>
        <p:nvGrpSpPr>
          <p:cNvPr id="135" name="INSTRUCTION">
            <a:extLst>
              <a:ext uri="{FF2B5EF4-FFF2-40B4-BE49-F238E27FC236}">
                <a16:creationId xmlns:a16="http://schemas.microsoft.com/office/drawing/2014/main" id="{A37005C7-C6DC-4A8C-9B58-D825E661E0B2}"/>
              </a:ext>
            </a:extLst>
          </p:cNvPr>
          <p:cNvGrpSpPr/>
          <p:nvPr userDrawn="1"/>
        </p:nvGrpSpPr>
        <p:grpSpPr>
          <a:xfrm>
            <a:off x="12274716" y="7038001"/>
            <a:ext cx="3467792" cy="1423611"/>
            <a:chOff x="-3889316" y="-1461517"/>
            <a:chExt cx="3467792" cy="1423611"/>
          </a:xfrm>
        </p:grpSpPr>
        <p:sp>
          <p:nvSpPr>
            <p:cNvPr id="136" name="Rechthoek 135">
              <a:extLst>
                <a:ext uri="{FF2B5EF4-FFF2-40B4-BE49-F238E27FC236}">
                  <a16:creationId xmlns:a16="http://schemas.microsoft.com/office/drawing/2014/main" id="{3D4E85A9-126F-4F0A-9453-E07A338AED9E}"/>
                </a:ext>
              </a:extLst>
            </p:cNvPr>
            <p:cNvSpPr/>
            <p:nvPr userDrawn="1"/>
          </p:nvSpPr>
          <p:spPr>
            <a:xfrm>
              <a:off x="-3786437" y="-1461517"/>
              <a:ext cx="3364913" cy="1423611"/>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Highlight text</a:t>
              </a:r>
            </a:p>
          </p:txBody>
        </p:sp>
        <p:sp>
          <p:nvSpPr>
            <p:cNvPr id="137" name="Rechthoek 136">
              <a:extLst>
                <a:ext uri="{FF2B5EF4-FFF2-40B4-BE49-F238E27FC236}">
                  <a16:creationId xmlns:a16="http://schemas.microsoft.com/office/drawing/2014/main" id="{831FA81F-FC23-4FB2-8B4B-9F93BB2992D1}"/>
                </a:ext>
              </a:extLst>
            </p:cNvPr>
            <p:cNvSpPr/>
            <p:nvPr userDrawn="1"/>
          </p:nvSpPr>
          <p:spPr>
            <a:xfrm>
              <a:off x="-3603859" y="-993610"/>
              <a:ext cx="3083481" cy="538341"/>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Drag this shape on the text that needs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be highlighted. If necessary, scale the outlined box by dragging the corners.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Remember to change the highlighted text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the same colour as the highlight.</a:t>
              </a:r>
            </a:p>
          </p:txBody>
        </p:sp>
        <p:sp>
          <p:nvSpPr>
            <p:cNvPr id="138" name="Gelijkbenige driehoek 137">
              <a:extLst>
                <a:ext uri="{FF2B5EF4-FFF2-40B4-BE49-F238E27FC236}">
                  <a16:creationId xmlns:a16="http://schemas.microsoft.com/office/drawing/2014/main" id="{2EC8C3AF-BC0C-4AA8-BAC7-D9BA5FDAAB97}"/>
                </a:ext>
              </a:extLst>
            </p:cNvPr>
            <p:cNvSpPr/>
            <p:nvPr userDrawn="1"/>
          </p:nvSpPr>
          <p:spPr>
            <a:xfrm rot="16200000" flipH="1">
              <a:off x="-3925504" y="-1392501"/>
              <a:ext cx="175255" cy="102879"/>
            </a:xfrm>
            <a:prstGeom prst="triangl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a:ln>
                  <a:noFill/>
                </a:ln>
                <a:solidFill>
                  <a:prstClr val="white"/>
                </a:solidFill>
                <a:effectLst/>
                <a:uLnTx/>
                <a:uFillTx/>
                <a:latin typeface="Calibri" panose="020F0502020204030204"/>
                <a:ea typeface="+mn-ea"/>
                <a:cs typeface="Calibri" panose="020F0502020204030204" pitchFamily="34" charset="0"/>
              </a:endParaRPr>
            </a:p>
          </p:txBody>
        </p:sp>
      </p:grpSp>
      <p:sp>
        <p:nvSpPr>
          <p:cNvPr id="127" name="Tijdelijke aanduiding voor tekst 80">
            <a:extLst>
              <a:ext uri="{FF2B5EF4-FFF2-40B4-BE49-F238E27FC236}">
                <a16:creationId xmlns:a16="http://schemas.microsoft.com/office/drawing/2014/main" id="{DE0092B8-379B-4622-82DB-880DDAB4022F}"/>
              </a:ext>
            </a:extLst>
          </p:cNvPr>
          <p:cNvSpPr>
            <a:spLocks noGrp="1"/>
          </p:cNvSpPr>
          <p:nvPr>
            <p:ph type="body" sz="quarter" idx="34" hasCustomPrompt="1"/>
          </p:nvPr>
        </p:nvSpPr>
        <p:spPr>
          <a:xfrm>
            <a:off x="11275219" y="702704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128" name="Tijdelijke aanduiding voor tekst 80">
            <a:extLst>
              <a:ext uri="{FF2B5EF4-FFF2-40B4-BE49-F238E27FC236}">
                <a16:creationId xmlns:a16="http://schemas.microsoft.com/office/drawing/2014/main" id="{051641AF-9502-4BCC-8F90-4679D54E82A0}"/>
              </a:ext>
            </a:extLst>
          </p:cNvPr>
          <p:cNvSpPr>
            <a:spLocks noGrp="1"/>
          </p:cNvSpPr>
          <p:nvPr>
            <p:ph type="body" sz="quarter" idx="35" hasCustomPrompt="1"/>
          </p:nvPr>
        </p:nvSpPr>
        <p:spPr>
          <a:xfrm>
            <a:off x="11275219" y="7374999"/>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129" name="Tijdelijke aanduiding voor tekst 80">
            <a:extLst>
              <a:ext uri="{FF2B5EF4-FFF2-40B4-BE49-F238E27FC236}">
                <a16:creationId xmlns:a16="http://schemas.microsoft.com/office/drawing/2014/main" id="{E58A3045-B56C-478F-9F22-D5C84D60D2DC}"/>
              </a:ext>
            </a:extLst>
          </p:cNvPr>
          <p:cNvSpPr>
            <a:spLocks noGrp="1"/>
          </p:cNvSpPr>
          <p:nvPr>
            <p:ph type="body" sz="quarter" idx="15" hasCustomPrompt="1"/>
          </p:nvPr>
        </p:nvSpPr>
        <p:spPr>
          <a:xfrm>
            <a:off x="11275219" y="772295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153" name="Tijdelijke aanduiding voor verticale tekst 2">
            <a:extLst>
              <a:ext uri="{FF2B5EF4-FFF2-40B4-BE49-F238E27FC236}">
                <a16:creationId xmlns:a16="http://schemas.microsoft.com/office/drawing/2014/main" id="{48025BB3-31BD-4DDB-8F8C-87F1A4DE5E06}"/>
              </a:ext>
            </a:extLst>
          </p:cNvPr>
          <p:cNvSpPr>
            <a:spLocks noGrp="1"/>
          </p:cNvSpPr>
          <p:nvPr>
            <p:ph type="body" orient="vert" idx="36" hasCustomPrompt="1"/>
          </p:nvPr>
        </p:nvSpPr>
        <p:spPr>
          <a:xfrm>
            <a:off x="2250461" y="2838397"/>
            <a:ext cx="1085884" cy="531488"/>
          </a:xfrm>
        </p:spPr>
        <p:txBody>
          <a:bodyPr vert="horz" anchor="t"/>
          <a:lstStyle>
            <a:lvl1pPr marL="0" indent="0">
              <a:lnSpc>
                <a:spcPct val="100000"/>
              </a:lnSpc>
              <a:spcBef>
                <a:spcPts val="600"/>
              </a:spcBef>
              <a:spcAft>
                <a:spcPts val="100"/>
              </a:spcAft>
              <a:buSzPct val="120000"/>
              <a:buFontTx/>
              <a:buNone/>
              <a:defRPr sz="105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4"/>
              </a:buBlip>
              <a:defRPr sz="1600" b="0" cap="none">
                <a:latin typeface="+mn-lt"/>
              </a:defRPr>
            </a:lvl3pPr>
            <a:lvl4pPr marL="360363" indent="-360363">
              <a:spcBef>
                <a:spcPts val="600"/>
              </a:spcBef>
              <a:spcAft>
                <a:spcPts val="600"/>
              </a:spcAft>
              <a:buSzPct val="130000"/>
              <a:buFontTx/>
              <a:buBlip>
                <a:blip r:embed="rId5"/>
              </a:buBlip>
              <a:defRPr sz="1600" b="0" cap="none">
                <a:latin typeface="+mn-lt"/>
              </a:defRPr>
            </a:lvl4pPr>
            <a:lvl5pPr marL="360363" indent="-360363">
              <a:spcBef>
                <a:spcPts val="600"/>
              </a:spcBef>
              <a:spcAft>
                <a:spcPts val="600"/>
              </a:spcAft>
              <a:buSzPct val="140000"/>
              <a:buFontTx/>
              <a:buBlip>
                <a:blip r:embed="rId6"/>
              </a:buBlip>
              <a:defRPr sz="1600" b="0" cap="none">
                <a:latin typeface="+mn-lt"/>
              </a:defRPr>
            </a:lvl5pPr>
            <a:lvl6pPr marL="360363" indent="-360363">
              <a:spcBef>
                <a:spcPts val="600"/>
              </a:spcBef>
              <a:spcAft>
                <a:spcPts val="600"/>
              </a:spcAft>
              <a:buSzPct val="120000"/>
              <a:buFontTx/>
              <a:buBlip>
                <a:blip r:embed="rId7"/>
              </a:buBlip>
              <a:defRPr sz="1600" b="0" cap="none">
                <a:latin typeface="+mn-lt"/>
              </a:defRPr>
            </a:lvl6pPr>
            <a:lvl7pPr>
              <a:defRPr/>
            </a:lvl7pPr>
            <a:lvl8pPr>
              <a:defRPr/>
            </a:lvl8pPr>
            <a:lvl9pPr>
              <a:defRPr/>
            </a:lvl9pPr>
          </a:lstStyle>
          <a:p>
            <a:pPr lvl="0"/>
            <a:r>
              <a:rPr lang="en-US" noProof="0" dirty="0" err="1"/>
              <a:t>Linkedin</a:t>
            </a:r>
            <a:r>
              <a:rPr lang="en-US" noProof="0" dirty="0"/>
              <a:t> website</a:t>
            </a:r>
            <a:endParaRPr lang="en-GB" noProof="0" dirty="0"/>
          </a:p>
        </p:txBody>
      </p:sp>
      <p:pic>
        <p:nvPicPr>
          <p:cNvPr id="19" name="Graphic 18">
            <a:extLst>
              <a:ext uri="{FF2B5EF4-FFF2-40B4-BE49-F238E27FC236}">
                <a16:creationId xmlns:a16="http://schemas.microsoft.com/office/drawing/2014/main" id="{9EF6B9AF-954A-4858-A482-7C8745AC3E07}"/>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019764" y="2830439"/>
            <a:ext cx="158806" cy="158806"/>
          </a:xfrm>
          <a:prstGeom prst="rect">
            <a:avLst/>
          </a:prstGeom>
        </p:spPr>
      </p:pic>
      <p:sp>
        <p:nvSpPr>
          <p:cNvPr id="147" name="Tijdelijke aanduiding voor afbeelding 16">
            <a:extLst>
              <a:ext uri="{FF2B5EF4-FFF2-40B4-BE49-F238E27FC236}">
                <a16:creationId xmlns:a16="http://schemas.microsoft.com/office/drawing/2014/main" id="{5247C652-EFF8-42EB-BDA6-7807C074410E}"/>
              </a:ext>
            </a:extLst>
          </p:cNvPr>
          <p:cNvSpPr>
            <a:spLocks noGrp="1"/>
          </p:cNvSpPr>
          <p:nvPr>
            <p:ph type="pic" sz="quarter" idx="37" hasCustomPrompt="1"/>
          </p:nvPr>
        </p:nvSpPr>
        <p:spPr>
          <a:xfrm>
            <a:off x="3452047" y="1876854"/>
            <a:ext cx="1100373" cy="1491710"/>
          </a:xfrm>
          <a:solidFill>
            <a:schemeClr val="bg2">
              <a:lumMod val="40000"/>
              <a:lumOff val="60000"/>
            </a:schemeClr>
          </a:solidFill>
        </p:spPr>
        <p:txBody>
          <a:bodyPr lIns="72000" tIns="180000" rIns="72000" bIns="1080000" anchor="ctr" anchorCtr="0"/>
          <a:lstStyle>
            <a:lvl1pPr marL="0" indent="0" algn="ctr">
              <a:buNone/>
              <a:defRPr sz="7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48" name="Tijdelijke aanduiding voor verticale tekst 2">
            <a:extLst>
              <a:ext uri="{FF2B5EF4-FFF2-40B4-BE49-F238E27FC236}">
                <a16:creationId xmlns:a16="http://schemas.microsoft.com/office/drawing/2014/main" id="{00847FEF-57BE-45C0-BC19-3A33F13FA121}"/>
              </a:ext>
            </a:extLst>
          </p:cNvPr>
          <p:cNvSpPr>
            <a:spLocks noGrp="1"/>
          </p:cNvSpPr>
          <p:nvPr>
            <p:ph type="body" orient="vert" idx="38" hasCustomPrompt="1"/>
          </p:nvPr>
        </p:nvSpPr>
        <p:spPr>
          <a:xfrm>
            <a:off x="4744949" y="1876879"/>
            <a:ext cx="1311736" cy="385362"/>
          </a:xfrm>
        </p:spPr>
        <p:txBody>
          <a:bodyPr vert="horz" anchor="b"/>
          <a:lstStyle>
            <a:lvl1pPr marL="0" indent="0" algn="l">
              <a:lnSpc>
                <a:spcPct val="80000"/>
              </a:lnSpc>
              <a:spcBef>
                <a:spcPts val="600"/>
              </a:spcBef>
              <a:spcAft>
                <a:spcPts val="100"/>
              </a:spcAft>
              <a:buNone/>
              <a:defRPr sz="1600" b="1" cap="all" baseline="0"/>
            </a:lvl1pPr>
            <a:lvl2pPr marL="0" indent="0">
              <a:spcBef>
                <a:spcPts val="100"/>
              </a:spcBef>
              <a:spcAft>
                <a:spcPts val="1800"/>
              </a:spcAft>
              <a:buNone/>
              <a:defRPr i="0"/>
            </a:lvl2pPr>
            <a:lvl3pPr marL="0" indent="0">
              <a:spcBef>
                <a:spcPts val="600"/>
              </a:spcBef>
              <a:spcAft>
                <a:spcPts val="600"/>
              </a:spcAft>
              <a:buSzPct val="90000"/>
              <a:buFont typeface="Arial" panose="020B0604020202020204" pitchFamily="34" charset="0"/>
              <a:buNone/>
              <a:defRPr sz="1600" b="0" cap="none">
                <a:latin typeface="+mn-lt"/>
              </a:defRPr>
            </a:lvl3pPr>
            <a:lvl4pPr marL="0" indent="0">
              <a:spcBef>
                <a:spcPts val="600"/>
              </a:spcBef>
              <a:spcAft>
                <a:spcPts val="600"/>
              </a:spcAft>
              <a:buSzPct val="130000"/>
              <a:buFont typeface="Arial" panose="020B0604020202020204" pitchFamily="34" charset="0"/>
              <a:buNone/>
              <a:defRPr sz="1600" b="0" cap="none">
                <a:latin typeface="+mn-lt"/>
              </a:defRPr>
            </a:lvl4pPr>
            <a:lvl5pPr marL="0" indent="0">
              <a:spcBef>
                <a:spcPts val="600"/>
              </a:spcBef>
              <a:spcAft>
                <a:spcPts val="600"/>
              </a:spcAft>
              <a:buSzPct val="140000"/>
              <a:buFont typeface="Arial" panose="020B0604020202020204" pitchFamily="34" charset="0"/>
              <a:buNone/>
              <a:defRPr sz="1600" b="0" cap="none">
                <a:latin typeface="+mn-lt"/>
              </a:defRPr>
            </a:lvl5pPr>
            <a:lvl6pPr marL="0" indent="0">
              <a:spcBef>
                <a:spcPts val="600"/>
              </a:spcBef>
              <a:spcAft>
                <a:spcPts val="600"/>
              </a:spcAft>
              <a:buSzPct val="120000"/>
              <a:buFont typeface="Arial" panose="020B0604020202020204" pitchFamily="34" charset="0"/>
              <a:buNone/>
              <a:defRPr sz="1600" b="0" cap="none">
                <a:latin typeface="+mn-lt"/>
              </a:defRPr>
            </a:lvl6pPr>
            <a:lvl7pPr>
              <a:defRPr/>
            </a:lvl7pPr>
            <a:lvl8pPr>
              <a:defRPr/>
            </a:lvl8pPr>
            <a:lvl9pPr>
              <a:defRPr/>
            </a:lvl9pPr>
          </a:lstStyle>
          <a:p>
            <a:pPr lvl="0"/>
            <a:r>
              <a:rPr lang="en-GB" noProof="0" dirty="0"/>
              <a:t>Name + </a:t>
            </a:r>
            <a:br>
              <a:rPr lang="en-GB" noProof="0" dirty="0"/>
            </a:br>
            <a:r>
              <a:rPr lang="en-GB" noProof="0" dirty="0"/>
              <a:t>last name</a:t>
            </a:r>
          </a:p>
        </p:txBody>
      </p:sp>
      <p:sp>
        <p:nvSpPr>
          <p:cNvPr id="149" name="Tijdelijke aanduiding voor verticale tekst 2">
            <a:extLst>
              <a:ext uri="{FF2B5EF4-FFF2-40B4-BE49-F238E27FC236}">
                <a16:creationId xmlns:a16="http://schemas.microsoft.com/office/drawing/2014/main" id="{47A491B1-DD53-43CA-94F3-15D36A6EE8DC}"/>
              </a:ext>
            </a:extLst>
          </p:cNvPr>
          <p:cNvSpPr>
            <a:spLocks noGrp="1"/>
          </p:cNvSpPr>
          <p:nvPr>
            <p:ph type="body" orient="vert" idx="39" hasCustomPrompt="1"/>
          </p:nvPr>
        </p:nvSpPr>
        <p:spPr>
          <a:xfrm>
            <a:off x="4744949" y="2311018"/>
            <a:ext cx="1311736" cy="429816"/>
          </a:xfrm>
        </p:spPr>
        <p:txBody>
          <a:bodyPr vert="horz" anchor="t"/>
          <a:lstStyle>
            <a:lvl1pPr marL="0" indent="0" algn="l">
              <a:lnSpc>
                <a:spcPct val="80000"/>
              </a:lnSpc>
              <a:spcBef>
                <a:spcPts val="600"/>
              </a:spcBef>
              <a:spcAft>
                <a:spcPts val="100"/>
              </a:spcAft>
              <a:buNone/>
              <a:defRPr sz="140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4"/>
              </a:buBlip>
              <a:defRPr sz="1600" b="0" cap="none">
                <a:latin typeface="+mn-lt"/>
              </a:defRPr>
            </a:lvl3pPr>
            <a:lvl4pPr marL="360363" indent="-360363">
              <a:spcBef>
                <a:spcPts val="600"/>
              </a:spcBef>
              <a:spcAft>
                <a:spcPts val="600"/>
              </a:spcAft>
              <a:buSzPct val="130000"/>
              <a:buFontTx/>
              <a:buBlip>
                <a:blip r:embed="rId5"/>
              </a:buBlip>
              <a:defRPr sz="1600" b="0" cap="none">
                <a:latin typeface="+mn-lt"/>
              </a:defRPr>
            </a:lvl4pPr>
            <a:lvl5pPr marL="360363" indent="-360363">
              <a:spcBef>
                <a:spcPts val="600"/>
              </a:spcBef>
              <a:spcAft>
                <a:spcPts val="600"/>
              </a:spcAft>
              <a:buSzPct val="140000"/>
              <a:buFontTx/>
              <a:buBlip>
                <a:blip r:embed="rId6"/>
              </a:buBlip>
              <a:defRPr sz="1600" b="0" cap="none">
                <a:latin typeface="+mn-lt"/>
              </a:defRPr>
            </a:lvl5pPr>
            <a:lvl6pPr marL="360363" indent="-360363">
              <a:spcBef>
                <a:spcPts val="600"/>
              </a:spcBef>
              <a:spcAft>
                <a:spcPts val="600"/>
              </a:spcAft>
              <a:buSzPct val="120000"/>
              <a:buFontTx/>
              <a:buBlip>
                <a:blip r:embed="rId7"/>
              </a:buBlip>
              <a:defRPr sz="1600" b="0" cap="none">
                <a:latin typeface="+mn-lt"/>
              </a:defRPr>
            </a:lvl6pPr>
            <a:lvl7pPr>
              <a:defRPr/>
            </a:lvl7pPr>
            <a:lvl8pPr>
              <a:defRPr/>
            </a:lvl8pPr>
            <a:lvl9pPr>
              <a:defRPr/>
            </a:lvl9pPr>
          </a:lstStyle>
          <a:p>
            <a:pPr lvl="0"/>
            <a:r>
              <a:rPr lang="en-GB" noProof="0" dirty="0"/>
              <a:t>Job title</a:t>
            </a:r>
          </a:p>
        </p:txBody>
      </p:sp>
      <p:sp>
        <p:nvSpPr>
          <p:cNvPr id="150" name="Tijdelijke aanduiding voor verticale tekst 2">
            <a:extLst>
              <a:ext uri="{FF2B5EF4-FFF2-40B4-BE49-F238E27FC236}">
                <a16:creationId xmlns:a16="http://schemas.microsoft.com/office/drawing/2014/main" id="{6FD4A976-E61D-488C-9B31-196265A8BE72}"/>
              </a:ext>
            </a:extLst>
          </p:cNvPr>
          <p:cNvSpPr>
            <a:spLocks noGrp="1"/>
          </p:cNvSpPr>
          <p:nvPr>
            <p:ph type="body" orient="vert" idx="40" hasCustomPrompt="1"/>
          </p:nvPr>
        </p:nvSpPr>
        <p:spPr>
          <a:xfrm>
            <a:off x="4970801" y="2838397"/>
            <a:ext cx="1085884" cy="531488"/>
          </a:xfrm>
        </p:spPr>
        <p:txBody>
          <a:bodyPr vert="horz" anchor="t"/>
          <a:lstStyle>
            <a:lvl1pPr marL="0" indent="0">
              <a:lnSpc>
                <a:spcPct val="100000"/>
              </a:lnSpc>
              <a:spcBef>
                <a:spcPts val="600"/>
              </a:spcBef>
              <a:spcAft>
                <a:spcPts val="100"/>
              </a:spcAft>
              <a:buSzPct val="120000"/>
              <a:buFontTx/>
              <a:buNone/>
              <a:defRPr sz="105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4"/>
              </a:buBlip>
              <a:defRPr sz="1600" b="0" cap="none">
                <a:latin typeface="+mn-lt"/>
              </a:defRPr>
            </a:lvl3pPr>
            <a:lvl4pPr marL="360363" indent="-360363">
              <a:spcBef>
                <a:spcPts val="600"/>
              </a:spcBef>
              <a:spcAft>
                <a:spcPts val="600"/>
              </a:spcAft>
              <a:buSzPct val="130000"/>
              <a:buFontTx/>
              <a:buBlip>
                <a:blip r:embed="rId5"/>
              </a:buBlip>
              <a:defRPr sz="1600" b="0" cap="none">
                <a:latin typeface="+mn-lt"/>
              </a:defRPr>
            </a:lvl4pPr>
            <a:lvl5pPr marL="360363" indent="-360363">
              <a:spcBef>
                <a:spcPts val="600"/>
              </a:spcBef>
              <a:spcAft>
                <a:spcPts val="600"/>
              </a:spcAft>
              <a:buSzPct val="140000"/>
              <a:buFontTx/>
              <a:buBlip>
                <a:blip r:embed="rId6"/>
              </a:buBlip>
              <a:defRPr sz="1600" b="0" cap="none">
                <a:latin typeface="+mn-lt"/>
              </a:defRPr>
            </a:lvl5pPr>
            <a:lvl6pPr marL="360363" indent="-360363">
              <a:spcBef>
                <a:spcPts val="600"/>
              </a:spcBef>
              <a:spcAft>
                <a:spcPts val="600"/>
              </a:spcAft>
              <a:buSzPct val="120000"/>
              <a:buFontTx/>
              <a:buBlip>
                <a:blip r:embed="rId7"/>
              </a:buBlip>
              <a:defRPr sz="1600" b="0" cap="none">
                <a:latin typeface="+mn-lt"/>
              </a:defRPr>
            </a:lvl6pPr>
            <a:lvl7pPr>
              <a:defRPr/>
            </a:lvl7pPr>
            <a:lvl8pPr>
              <a:defRPr/>
            </a:lvl8pPr>
            <a:lvl9pPr>
              <a:defRPr/>
            </a:lvl9pPr>
          </a:lstStyle>
          <a:p>
            <a:pPr lvl="0"/>
            <a:r>
              <a:rPr lang="en-US" noProof="0" dirty="0" err="1"/>
              <a:t>Linkedin</a:t>
            </a:r>
            <a:r>
              <a:rPr lang="en-US" noProof="0" dirty="0"/>
              <a:t> website</a:t>
            </a:r>
            <a:endParaRPr lang="en-GB" noProof="0" dirty="0"/>
          </a:p>
        </p:txBody>
      </p:sp>
      <p:pic>
        <p:nvPicPr>
          <p:cNvPr id="151" name="Graphic 150">
            <a:extLst>
              <a:ext uri="{FF2B5EF4-FFF2-40B4-BE49-F238E27FC236}">
                <a16:creationId xmlns:a16="http://schemas.microsoft.com/office/drawing/2014/main" id="{5321D1E6-2869-4E3F-BD31-141A28EAA1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740104" y="2830439"/>
            <a:ext cx="158806" cy="158806"/>
          </a:xfrm>
          <a:prstGeom prst="rect">
            <a:avLst/>
          </a:prstGeom>
        </p:spPr>
      </p:pic>
      <p:sp>
        <p:nvSpPr>
          <p:cNvPr id="152" name="Tijdelijke aanduiding voor afbeelding 16">
            <a:extLst>
              <a:ext uri="{FF2B5EF4-FFF2-40B4-BE49-F238E27FC236}">
                <a16:creationId xmlns:a16="http://schemas.microsoft.com/office/drawing/2014/main" id="{E879720D-254C-431B-93FA-F46726456C4A}"/>
              </a:ext>
            </a:extLst>
          </p:cNvPr>
          <p:cNvSpPr>
            <a:spLocks noGrp="1"/>
          </p:cNvSpPr>
          <p:nvPr>
            <p:ph type="pic" sz="quarter" idx="41" hasCustomPrompt="1"/>
          </p:nvPr>
        </p:nvSpPr>
        <p:spPr>
          <a:xfrm>
            <a:off x="6172387" y="1876854"/>
            <a:ext cx="1100373" cy="1491710"/>
          </a:xfrm>
          <a:solidFill>
            <a:schemeClr val="bg2">
              <a:lumMod val="40000"/>
              <a:lumOff val="60000"/>
            </a:schemeClr>
          </a:solidFill>
        </p:spPr>
        <p:txBody>
          <a:bodyPr lIns="72000" tIns="180000" rIns="72000" bIns="1080000" anchor="ctr" anchorCtr="0"/>
          <a:lstStyle>
            <a:lvl1pPr marL="0" indent="0" algn="ctr">
              <a:buNone/>
              <a:defRPr sz="7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54" name="Tijdelijke aanduiding voor verticale tekst 2">
            <a:extLst>
              <a:ext uri="{FF2B5EF4-FFF2-40B4-BE49-F238E27FC236}">
                <a16:creationId xmlns:a16="http://schemas.microsoft.com/office/drawing/2014/main" id="{F634A62A-425C-4EFB-A52E-F7A7BD8706C6}"/>
              </a:ext>
            </a:extLst>
          </p:cNvPr>
          <p:cNvSpPr>
            <a:spLocks noGrp="1"/>
          </p:cNvSpPr>
          <p:nvPr>
            <p:ph type="body" orient="vert" idx="42" hasCustomPrompt="1"/>
          </p:nvPr>
        </p:nvSpPr>
        <p:spPr>
          <a:xfrm>
            <a:off x="7465289" y="1876879"/>
            <a:ext cx="1311736" cy="385362"/>
          </a:xfrm>
        </p:spPr>
        <p:txBody>
          <a:bodyPr vert="horz" anchor="b"/>
          <a:lstStyle>
            <a:lvl1pPr marL="0" indent="0" algn="l">
              <a:lnSpc>
                <a:spcPct val="80000"/>
              </a:lnSpc>
              <a:spcBef>
                <a:spcPts val="600"/>
              </a:spcBef>
              <a:spcAft>
                <a:spcPts val="100"/>
              </a:spcAft>
              <a:buNone/>
              <a:defRPr sz="1600" b="1" cap="all" baseline="0"/>
            </a:lvl1pPr>
            <a:lvl2pPr marL="0" indent="0">
              <a:spcBef>
                <a:spcPts val="100"/>
              </a:spcBef>
              <a:spcAft>
                <a:spcPts val="1800"/>
              </a:spcAft>
              <a:buNone/>
              <a:defRPr i="0"/>
            </a:lvl2pPr>
            <a:lvl3pPr marL="0" indent="0">
              <a:spcBef>
                <a:spcPts val="600"/>
              </a:spcBef>
              <a:spcAft>
                <a:spcPts val="600"/>
              </a:spcAft>
              <a:buSzPct val="90000"/>
              <a:buFont typeface="Arial" panose="020B0604020202020204" pitchFamily="34" charset="0"/>
              <a:buNone/>
              <a:defRPr sz="1600" b="0" cap="none">
                <a:latin typeface="+mn-lt"/>
              </a:defRPr>
            </a:lvl3pPr>
            <a:lvl4pPr marL="0" indent="0">
              <a:spcBef>
                <a:spcPts val="600"/>
              </a:spcBef>
              <a:spcAft>
                <a:spcPts val="600"/>
              </a:spcAft>
              <a:buSzPct val="130000"/>
              <a:buFont typeface="Arial" panose="020B0604020202020204" pitchFamily="34" charset="0"/>
              <a:buNone/>
              <a:defRPr sz="1600" b="0" cap="none">
                <a:latin typeface="+mn-lt"/>
              </a:defRPr>
            </a:lvl4pPr>
            <a:lvl5pPr marL="0" indent="0">
              <a:spcBef>
                <a:spcPts val="600"/>
              </a:spcBef>
              <a:spcAft>
                <a:spcPts val="600"/>
              </a:spcAft>
              <a:buSzPct val="140000"/>
              <a:buFont typeface="Arial" panose="020B0604020202020204" pitchFamily="34" charset="0"/>
              <a:buNone/>
              <a:defRPr sz="1600" b="0" cap="none">
                <a:latin typeface="+mn-lt"/>
              </a:defRPr>
            </a:lvl5pPr>
            <a:lvl6pPr marL="0" indent="0">
              <a:spcBef>
                <a:spcPts val="600"/>
              </a:spcBef>
              <a:spcAft>
                <a:spcPts val="600"/>
              </a:spcAft>
              <a:buSzPct val="120000"/>
              <a:buFont typeface="Arial" panose="020B0604020202020204" pitchFamily="34" charset="0"/>
              <a:buNone/>
              <a:defRPr sz="1600" b="0" cap="none">
                <a:latin typeface="+mn-lt"/>
              </a:defRPr>
            </a:lvl6pPr>
            <a:lvl7pPr>
              <a:defRPr/>
            </a:lvl7pPr>
            <a:lvl8pPr>
              <a:defRPr/>
            </a:lvl8pPr>
            <a:lvl9pPr>
              <a:defRPr/>
            </a:lvl9pPr>
          </a:lstStyle>
          <a:p>
            <a:pPr lvl="0"/>
            <a:r>
              <a:rPr lang="en-GB" noProof="0" dirty="0"/>
              <a:t>Name + </a:t>
            </a:r>
            <a:br>
              <a:rPr lang="en-GB" noProof="0" dirty="0"/>
            </a:br>
            <a:r>
              <a:rPr lang="en-GB" noProof="0" dirty="0"/>
              <a:t>last name</a:t>
            </a:r>
          </a:p>
        </p:txBody>
      </p:sp>
      <p:sp>
        <p:nvSpPr>
          <p:cNvPr id="155" name="Tijdelijke aanduiding voor verticale tekst 2">
            <a:extLst>
              <a:ext uri="{FF2B5EF4-FFF2-40B4-BE49-F238E27FC236}">
                <a16:creationId xmlns:a16="http://schemas.microsoft.com/office/drawing/2014/main" id="{8E2C43B1-477D-49C3-B325-988878F54A77}"/>
              </a:ext>
            </a:extLst>
          </p:cNvPr>
          <p:cNvSpPr>
            <a:spLocks noGrp="1"/>
          </p:cNvSpPr>
          <p:nvPr>
            <p:ph type="body" orient="vert" idx="43" hasCustomPrompt="1"/>
          </p:nvPr>
        </p:nvSpPr>
        <p:spPr>
          <a:xfrm>
            <a:off x="7465289" y="2311018"/>
            <a:ext cx="1311736" cy="429816"/>
          </a:xfrm>
        </p:spPr>
        <p:txBody>
          <a:bodyPr vert="horz" anchor="t"/>
          <a:lstStyle>
            <a:lvl1pPr marL="0" indent="0" algn="l">
              <a:lnSpc>
                <a:spcPct val="80000"/>
              </a:lnSpc>
              <a:spcBef>
                <a:spcPts val="600"/>
              </a:spcBef>
              <a:spcAft>
                <a:spcPts val="100"/>
              </a:spcAft>
              <a:buNone/>
              <a:defRPr sz="140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4"/>
              </a:buBlip>
              <a:defRPr sz="1600" b="0" cap="none">
                <a:latin typeface="+mn-lt"/>
              </a:defRPr>
            </a:lvl3pPr>
            <a:lvl4pPr marL="360363" indent="-360363">
              <a:spcBef>
                <a:spcPts val="600"/>
              </a:spcBef>
              <a:spcAft>
                <a:spcPts val="600"/>
              </a:spcAft>
              <a:buSzPct val="130000"/>
              <a:buFontTx/>
              <a:buBlip>
                <a:blip r:embed="rId5"/>
              </a:buBlip>
              <a:defRPr sz="1600" b="0" cap="none">
                <a:latin typeface="+mn-lt"/>
              </a:defRPr>
            </a:lvl4pPr>
            <a:lvl5pPr marL="360363" indent="-360363">
              <a:spcBef>
                <a:spcPts val="600"/>
              </a:spcBef>
              <a:spcAft>
                <a:spcPts val="600"/>
              </a:spcAft>
              <a:buSzPct val="140000"/>
              <a:buFontTx/>
              <a:buBlip>
                <a:blip r:embed="rId6"/>
              </a:buBlip>
              <a:defRPr sz="1600" b="0" cap="none">
                <a:latin typeface="+mn-lt"/>
              </a:defRPr>
            </a:lvl5pPr>
            <a:lvl6pPr marL="360363" indent="-360363">
              <a:spcBef>
                <a:spcPts val="600"/>
              </a:spcBef>
              <a:spcAft>
                <a:spcPts val="600"/>
              </a:spcAft>
              <a:buSzPct val="120000"/>
              <a:buFontTx/>
              <a:buBlip>
                <a:blip r:embed="rId7"/>
              </a:buBlip>
              <a:defRPr sz="1600" b="0" cap="none">
                <a:latin typeface="+mn-lt"/>
              </a:defRPr>
            </a:lvl6pPr>
            <a:lvl7pPr>
              <a:defRPr/>
            </a:lvl7pPr>
            <a:lvl8pPr>
              <a:defRPr/>
            </a:lvl8pPr>
            <a:lvl9pPr>
              <a:defRPr/>
            </a:lvl9pPr>
          </a:lstStyle>
          <a:p>
            <a:pPr lvl="0"/>
            <a:r>
              <a:rPr lang="en-GB" noProof="0" dirty="0"/>
              <a:t>Job title</a:t>
            </a:r>
          </a:p>
        </p:txBody>
      </p:sp>
      <p:sp>
        <p:nvSpPr>
          <p:cNvPr id="156" name="Tijdelijke aanduiding voor verticale tekst 2">
            <a:extLst>
              <a:ext uri="{FF2B5EF4-FFF2-40B4-BE49-F238E27FC236}">
                <a16:creationId xmlns:a16="http://schemas.microsoft.com/office/drawing/2014/main" id="{ADF7D5A5-1F54-437C-B5F4-02F4479932EF}"/>
              </a:ext>
            </a:extLst>
          </p:cNvPr>
          <p:cNvSpPr>
            <a:spLocks noGrp="1"/>
          </p:cNvSpPr>
          <p:nvPr>
            <p:ph type="body" orient="vert" idx="44" hasCustomPrompt="1"/>
          </p:nvPr>
        </p:nvSpPr>
        <p:spPr>
          <a:xfrm>
            <a:off x="7691141" y="2838397"/>
            <a:ext cx="1085884" cy="531488"/>
          </a:xfrm>
        </p:spPr>
        <p:txBody>
          <a:bodyPr vert="horz" anchor="t"/>
          <a:lstStyle>
            <a:lvl1pPr marL="0" indent="0">
              <a:lnSpc>
                <a:spcPct val="100000"/>
              </a:lnSpc>
              <a:spcBef>
                <a:spcPts val="600"/>
              </a:spcBef>
              <a:spcAft>
                <a:spcPts val="100"/>
              </a:spcAft>
              <a:buSzPct val="120000"/>
              <a:buFontTx/>
              <a:buNone/>
              <a:defRPr sz="105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4"/>
              </a:buBlip>
              <a:defRPr sz="1600" b="0" cap="none">
                <a:latin typeface="+mn-lt"/>
              </a:defRPr>
            </a:lvl3pPr>
            <a:lvl4pPr marL="360363" indent="-360363">
              <a:spcBef>
                <a:spcPts val="600"/>
              </a:spcBef>
              <a:spcAft>
                <a:spcPts val="600"/>
              </a:spcAft>
              <a:buSzPct val="130000"/>
              <a:buFontTx/>
              <a:buBlip>
                <a:blip r:embed="rId5"/>
              </a:buBlip>
              <a:defRPr sz="1600" b="0" cap="none">
                <a:latin typeface="+mn-lt"/>
              </a:defRPr>
            </a:lvl4pPr>
            <a:lvl5pPr marL="360363" indent="-360363">
              <a:spcBef>
                <a:spcPts val="600"/>
              </a:spcBef>
              <a:spcAft>
                <a:spcPts val="600"/>
              </a:spcAft>
              <a:buSzPct val="140000"/>
              <a:buFontTx/>
              <a:buBlip>
                <a:blip r:embed="rId6"/>
              </a:buBlip>
              <a:defRPr sz="1600" b="0" cap="none">
                <a:latin typeface="+mn-lt"/>
              </a:defRPr>
            </a:lvl5pPr>
            <a:lvl6pPr marL="360363" indent="-360363">
              <a:spcBef>
                <a:spcPts val="600"/>
              </a:spcBef>
              <a:spcAft>
                <a:spcPts val="600"/>
              </a:spcAft>
              <a:buSzPct val="120000"/>
              <a:buFontTx/>
              <a:buBlip>
                <a:blip r:embed="rId7"/>
              </a:buBlip>
              <a:defRPr sz="1600" b="0" cap="none">
                <a:latin typeface="+mn-lt"/>
              </a:defRPr>
            </a:lvl6pPr>
            <a:lvl7pPr>
              <a:defRPr/>
            </a:lvl7pPr>
            <a:lvl8pPr>
              <a:defRPr/>
            </a:lvl8pPr>
            <a:lvl9pPr>
              <a:defRPr/>
            </a:lvl9pPr>
          </a:lstStyle>
          <a:p>
            <a:pPr lvl="0"/>
            <a:r>
              <a:rPr lang="en-US" noProof="0" dirty="0" err="1"/>
              <a:t>Linkedin</a:t>
            </a:r>
            <a:r>
              <a:rPr lang="en-US" noProof="0" dirty="0"/>
              <a:t> website</a:t>
            </a:r>
            <a:endParaRPr lang="en-GB" noProof="0" dirty="0"/>
          </a:p>
        </p:txBody>
      </p:sp>
      <p:pic>
        <p:nvPicPr>
          <p:cNvPr id="157" name="Graphic 156">
            <a:extLst>
              <a:ext uri="{FF2B5EF4-FFF2-40B4-BE49-F238E27FC236}">
                <a16:creationId xmlns:a16="http://schemas.microsoft.com/office/drawing/2014/main" id="{3B33C682-57EC-49E0-A253-CD7A47AF284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460444" y="2830439"/>
            <a:ext cx="158806" cy="158806"/>
          </a:xfrm>
          <a:prstGeom prst="rect">
            <a:avLst/>
          </a:prstGeom>
        </p:spPr>
      </p:pic>
      <p:sp>
        <p:nvSpPr>
          <p:cNvPr id="158" name="Tijdelijke aanduiding voor afbeelding 16">
            <a:extLst>
              <a:ext uri="{FF2B5EF4-FFF2-40B4-BE49-F238E27FC236}">
                <a16:creationId xmlns:a16="http://schemas.microsoft.com/office/drawing/2014/main" id="{2D469C66-DDE1-40EA-A0EC-ADB92D4F528F}"/>
              </a:ext>
            </a:extLst>
          </p:cNvPr>
          <p:cNvSpPr>
            <a:spLocks noGrp="1"/>
          </p:cNvSpPr>
          <p:nvPr>
            <p:ph type="pic" sz="quarter" idx="45" hasCustomPrompt="1"/>
          </p:nvPr>
        </p:nvSpPr>
        <p:spPr>
          <a:xfrm>
            <a:off x="8881297" y="1876854"/>
            <a:ext cx="1100373" cy="1491710"/>
          </a:xfrm>
          <a:solidFill>
            <a:schemeClr val="bg2">
              <a:lumMod val="40000"/>
              <a:lumOff val="60000"/>
            </a:schemeClr>
          </a:solidFill>
        </p:spPr>
        <p:txBody>
          <a:bodyPr lIns="72000" tIns="180000" rIns="72000" bIns="1080000" anchor="ctr" anchorCtr="0"/>
          <a:lstStyle>
            <a:lvl1pPr marL="0" indent="0" algn="ctr">
              <a:buNone/>
              <a:defRPr sz="7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59" name="Tijdelijke aanduiding voor verticale tekst 2">
            <a:extLst>
              <a:ext uri="{FF2B5EF4-FFF2-40B4-BE49-F238E27FC236}">
                <a16:creationId xmlns:a16="http://schemas.microsoft.com/office/drawing/2014/main" id="{3672041A-E6C8-454B-9D99-FF83C160A9F6}"/>
              </a:ext>
            </a:extLst>
          </p:cNvPr>
          <p:cNvSpPr>
            <a:spLocks noGrp="1"/>
          </p:cNvSpPr>
          <p:nvPr>
            <p:ph type="body" orient="vert" idx="46" hasCustomPrompt="1"/>
          </p:nvPr>
        </p:nvSpPr>
        <p:spPr>
          <a:xfrm>
            <a:off x="10174199" y="1876879"/>
            <a:ext cx="1311736" cy="385362"/>
          </a:xfrm>
        </p:spPr>
        <p:txBody>
          <a:bodyPr vert="horz" anchor="b"/>
          <a:lstStyle>
            <a:lvl1pPr marL="0" indent="0" algn="l">
              <a:lnSpc>
                <a:spcPct val="80000"/>
              </a:lnSpc>
              <a:spcBef>
                <a:spcPts val="600"/>
              </a:spcBef>
              <a:spcAft>
                <a:spcPts val="100"/>
              </a:spcAft>
              <a:buNone/>
              <a:defRPr sz="1600" b="1" cap="all" baseline="0"/>
            </a:lvl1pPr>
            <a:lvl2pPr marL="0" indent="0">
              <a:spcBef>
                <a:spcPts val="100"/>
              </a:spcBef>
              <a:spcAft>
                <a:spcPts val="1800"/>
              </a:spcAft>
              <a:buNone/>
              <a:defRPr i="0"/>
            </a:lvl2pPr>
            <a:lvl3pPr marL="0" indent="0">
              <a:spcBef>
                <a:spcPts val="600"/>
              </a:spcBef>
              <a:spcAft>
                <a:spcPts val="600"/>
              </a:spcAft>
              <a:buSzPct val="90000"/>
              <a:buFont typeface="Arial" panose="020B0604020202020204" pitchFamily="34" charset="0"/>
              <a:buNone/>
              <a:defRPr sz="1600" b="0" cap="none">
                <a:latin typeface="+mn-lt"/>
              </a:defRPr>
            </a:lvl3pPr>
            <a:lvl4pPr marL="0" indent="0">
              <a:spcBef>
                <a:spcPts val="600"/>
              </a:spcBef>
              <a:spcAft>
                <a:spcPts val="600"/>
              </a:spcAft>
              <a:buSzPct val="130000"/>
              <a:buFont typeface="Arial" panose="020B0604020202020204" pitchFamily="34" charset="0"/>
              <a:buNone/>
              <a:defRPr sz="1600" b="0" cap="none">
                <a:latin typeface="+mn-lt"/>
              </a:defRPr>
            </a:lvl4pPr>
            <a:lvl5pPr marL="0" indent="0">
              <a:spcBef>
                <a:spcPts val="600"/>
              </a:spcBef>
              <a:spcAft>
                <a:spcPts val="600"/>
              </a:spcAft>
              <a:buSzPct val="140000"/>
              <a:buFont typeface="Arial" panose="020B0604020202020204" pitchFamily="34" charset="0"/>
              <a:buNone/>
              <a:defRPr sz="1600" b="0" cap="none">
                <a:latin typeface="+mn-lt"/>
              </a:defRPr>
            </a:lvl5pPr>
            <a:lvl6pPr marL="0" indent="0">
              <a:spcBef>
                <a:spcPts val="600"/>
              </a:spcBef>
              <a:spcAft>
                <a:spcPts val="600"/>
              </a:spcAft>
              <a:buSzPct val="120000"/>
              <a:buFont typeface="Arial" panose="020B0604020202020204" pitchFamily="34" charset="0"/>
              <a:buNone/>
              <a:defRPr sz="1600" b="0" cap="none">
                <a:latin typeface="+mn-lt"/>
              </a:defRPr>
            </a:lvl6pPr>
            <a:lvl7pPr>
              <a:defRPr/>
            </a:lvl7pPr>
            <a:lvl8pPr>
              <a:defRPr/>
            </a:lvl8pPr>
            <a:lvl9pPr>
              <a:defRPr/>
            </a:lvl9pPr>
          </a:lstStyle>
          <a:p>
            <a:pPr lvl="0"/>
            <a:r>
              <a:rPr lang="en-GB" noProof="0" dirty="0"/>
              <a:t>Name + </a:t>
            </a:r>
            <a:br>
              <a:rPr lang="en-GB" noProof="0" dirty="0"/>
            </a:br>
            <a:r>
              <a:rPr lang="en-GB" noProof="0" dirty="0"/>
              <a:t>last name</a:t>
            </a:r>
          </a:p>
        </p:txBody>
      </p:sp>
      <p:sp>
        <p:nvSpPr>
          <p:cNvPr id="160" name="Tijdelijke aanduiding voor verticale tekst 2">
            <a:extLst>
              <a:ext uri="{FF2B5EF4-FFF2-40B4-BE49-F238E27FC236}">
                <a16:creationId xmlns:a16="http://schemas.microsoft.com/office/drawing/2014/main" id="{54D500B5-2D82-49CE-AFC3-758221E1AC38}"/>
              </a:ext>
            </a:extLst>
          </p:cNvPr>
          <p:cNvSpPr>
            <a:spLocks noGrp="1"/>
          </p:cNvSpPr>
          <p:nvPr>
            <p:ph type="body" orient="vert" idx="47" hasCustomPrompt="1"/>
          </p:nvPr>
        </p:nvSpPr>
        <p:spPr>
          <a:xfrm>
            <a:off x="10174199" y="2311018"/>
            <a:ext cx="1311736" cy="429816"/>
          </a:xfrm>
        </p:spPr>
        <p:txBody>
          <a:bodyPr vert="horz" anchor="t"/>
          <a:lstStyle>
            <a:lvl1pPr marL="0" indent="0" algn="l">
              <a:lnSpc>
                <a:spcPct val="80000"/>
              </a:lnSpc>
              <a:spcBef>
                <a:spcPts val="600"/>
              </a:spcBef>
              <a:spcAft>
                <a:spcPts val="100"/>
              </a:spcAft>
              <a:buNone/>
              <a:defRPr sz="140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4"/>
              </a:buBlip>
              <a:defRPr sz="1600" b="0" cap="none">
                <a:latin typeface="+mn-lt"/>
              </a:defRPr>
            </a:lvl3pPr>
            <a:lvl4pPr marL="360363" indent="-360363">
              <a:spcBef>
                <a:spcPts val="600"/>
              </a:spcBef>
              <a:spcAft>
                <a:spcPts val="600"/>
              </a:spcAft>
              <a:buSzPct val="130000"/>
              <a:buFontTx/>
              <a:buBlip>
                <a:blip r:embed="rId5"/>
              </a:buBlip>
              <a:defRPr sz="1600" b="0" cap="none">
                <a:latin typeface="+mn-lt"/>
              </a:defRPr>
            </a:lvl4pPr>
            <a:lvl5pPr marL="360363" indent="-360363">
              <a:spcBef>
                <a:spcPts val="600"/>
              </a:spcBef>
              <a:spcAft>
                <a:spcPts val="600"/>
              </a:spcAft>
              <a:buSzPct val="140000"/>
              <a:buFontTx/>
              <a:buBlip>
                <a:blip r:embed="rId6"/>
              </a:buBlip>
              <a:defRPr sz="1600" b="0" cap="none">
                <a:latin typeface="+mn-lt"/>
              </a:defRPr>
            </a:lvl5pPr>
            <a:lvl6pPr marL="360363" indent="-360363">
              <a:spcBef>
                <a:spcPts val="600"/>
              </a:spcBef>
              <a:spcAft>
                <a:spcPts val="600"/>
              </a:spcAft>
              <a:buSzPct val="120000"/>
              <a:buFontTx/>
              <a:buBlip>
                <a:blip r:embed="rId7"/>
              </a:buBlip>
              <a:defRPr sz="1600" b="0" cap="none">
                <a:latin typeface="+mn-lt"/>
              </a:defRPr>
            </a:lvl6pPr>
            <a:lvl7pPr>
              <a:defRPr/>
            </a:lvl7pPr>
            <a:lvl8pPr>
              <a:defRPr/>
            </a:lvl8pPr>
            <a:lvl9pPr>
              <a:defRPr/>
            </a:lvl9pPr>
          </a:lstStyle>
          <a:p>
            <a:pPr lvl="0"/>
            <a:r>
              <a:rPr lang="en-GB" noProof="0" dirty="0"/>
              <a:t>Job title</a:t>
            </a:r>
          </a:p>
        </p:txBody>
      </p:sp>
      <p:sp>
        <p:nvSpPr>
          <p:cNvPr id="161" name="Tijdelijke aanduiding voor verticale tekst 2">
            <a:extLst>
              <a:ext uri="{FF2B5EF4-FFF2-40B4-BE49-F238E27FC236}">
                <a16:creationId xmlns:a16="http://schemas.microsoft.com/office/drawing/2014/main" id="{446FD56F-C13B-4A23-A039-9B5E5DD1FB96}"/>
              </a:ext>
            </a:extLst>
          </p:cNvPr>
          <p:cNvSpPr>
            <a:spLocks noGrp="1"/>
          </p:cNvSpPr>
          <p:nvPr>
            <p:ph type="body" orient="vert" idx="48" hasCustomPrompt="1"/>
          </p:nvPr>
        </p:nvSpPr>
        <p:spPr>
          <a:xfrm>
            <a:off x="10400051" y="2838397"/>
            <a:ext cx="1085884" cy="531488"/>
          </a:xfrm>
        </p:spPr>
        <p:txBody>
          <a:bodyPr vert="horz" anchor="t"/>
          <a:lstStyle>
            <a:lvl1pPr marL="0" indent="0">
              <a:lnSpc>
                <a:spcPct val="100000"/>
              </a:lnSpc>
              <a:spcBef>
                <a:spcPts val="600"/>
              </a:spcBef>
              <a:spcAft>
                <a:spcPts val="100"/>
              </a:spcAft>
              <a:buSzPct val="120000"/>
              <a:buFontTx/>
              <a:buNone/>
              <a:defRPr sz="105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4"/>
              </a:buBlip>
              <a:defRPr sz="1600" b="0" cap="none">
                <a:latin typeface="+mn-lt"/>
              </a:defRPr>
            </a:lvl3pPr>
            <a:lvl4pPr marL="360363" indent="-360363">
              <a:spcBef>
                <a:spcPts val="600"/>
              </a:spcBef>
              <a:spcAft>
                <a:spcPts val="600"/>
              </a:spcAft>
              <a:buSzPct val="130000"/>
              <a:buFontTx/>
              <a:buBlip>
                <a:blip r:embed="rId5"/>
              </a:buBlip>
              <a:defRPr sz="1600" b="0" cap="none">
                <a:latin typeface="+mn-lt"/>
              </a:defRPr>
            </a:lvl4pPr>
            <a:lvl5pPr marL="360363" indent="-360363">
              <a:spcBef>
                <a:spcPts val="600"/>
              </a:spcBef>
              <a:spcAft>
                <a:spcPts val="600"/>
              </a:spcAft>
              <a:buSzPct val="140000"/>
              <a:buFontTx/>
              <a:buBlip>
                <a:blip r:embed="rId6"/>
              </a:buBlip>
              <a:defRPr sz="1600" b="0" cap="none">
                <a:latin typeface="+mn-lt"/>
              </a:defRPr>
            </a:lvl5pPr>
            <a:lvl6pPr marL="360363" indent="-360363">
              <a:spcBef>
                <a:spcPts val="600"/>
              </a:spcBef>
              <a:spcAft>
                <a:spcPts val="600"/>
              </a:spcAft>
              <a:buSzPct val="120000"/>
              <a:buFontTx/>
              <a:buBlip>
                <a:blip r:embed="rId7"/>
              </a:buBlip>
              <a:defRPr sz="1600" b="0" cap="none">
                <a:latin typeface="+mn-lt"/>
              </a:defRPr>
            </a:lvl6pPr>
            <a:lvl7pPr>
              <a:defRPr/>
            </a:lvl7pPr>
            <a:lvl8pPr>
              <a:defRPr/>
            </a:lvl8pPr>
            <a:lvl9pPr>
              <a:defRPr/>
            </a:lvl9pPr>
          </a:lstStyle>
          <a:p>
            <a:pPr lvl="0"/>
            <a:r>
              <a:rPr lang="en-US" noProof="0" dirty="0" err="1"/>
              <a:t>Linkedin</a:t>
            </a:r>
            <a:r>
              <a:rPr lang="en-US" noProof="0" dirty="0"/>
              <a:t> website</a:t>
            </a:r>
            <a:endParaRPr lang="en-GB" noProof="0" dirty="0"/>
          </a:p>
        </p:txBody>
      </p:sp>
      <p:pic>
        <p:nvPicPr>
          <p:cNvPr id="162" name="Graphic 161">
            <a:extLst>
              <a:ext uri="{FF2B5EF4-FFF2-40B4-BE49-F238E27FC236}">
                <a16:creationId xmlns:a16="http://schemas.microsoft.com/office/drawing/2014/main" id="{6BB7EEA5-4023-4785-95BC-ABC5C020395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169354" y="2830439"/>
            <a:ext cx="158806" cy="158806"/>
          </a:xfrm>
          <a:prstGeom prst="rect">
            <a:avLst/>
          </a:prstGeom>
        </p:spPr>
      </p:pic>
      <p:sp>
        <p:nvSpPr>
          <p:cNvPr id="166" name="Tijdelijke aanduiding voor afbeelding 16">
            <a:extLst>
              <a:ext uri="{FF2B5EF4-FFF2-40B4-BE49-F238E27FC236}">
                <a16:creationId xmlns:a16="http://schemas.microsoft.com/office/drawing/2014/main" id="{1434D129-7402-491C-A5BE-124654291857}"/>
              </a:ext>
            </a:extLst>
          </p:cNvPr>
          <p:cNvSpPr>
            <a:spLocks noGrp="1"/>
          </p:cNvSpPr>
          <p:nvPr>
            <p:ph type="pic" sz="quarter" idx="49" hasCustomPrompt="1"/>
          </p:nvPr>
        </p:nvSpPr>
        <p:spPr>
          <a:xfrm>
            <a:off x="1950901" y="3934254"/>
            <a:ext cx="1100373" cy="1491710"/>
          </a:xfrm>
          <a:solidFill>
            <a:schemeClr val="bg2">
              <a:lumMod val="40000"/>
              <a:lumOff val="60000"/>
            </a:schemeClr>
          </a:solidFill>
        </p:spPr>
        <p:txBody>
          <a:bodyPr lIns="72000" tIns="180000" rIns="72000" bIns="1080000" anchor="ctr" anchorCtr="0"/>
          <a:lstStyle>
            <a:lvl1pPr marL="0" indent="0" algn="ctr">
              <a:buNone/>
              <a:defRPr sz="7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67" name="Tijdelijke aanduiding voor verticale tekst 2">
            <a:extLst>
              <a:ext uri="{FF2B5EF4-FFF2-40B4-BE49-F238E27FC236}">
                <a16:creationId xmlns:a16="http://schemas.microsoft.com/office/drawing/2014/main" id="{5230F614-4FDD-47B0-81D4-5A695A04F136}"/>
              </a:ext>
            </a:extLst>
          </p:cNvPr>
          <p:cNvSpPr>
            <a:spLocks noGrp="1"/>
          </p:cNvSpPr>
          <p:nvPr>
            <p:ph type="body" orient="vert" idx="50" hasCustomPrompt="1"/>
          </p:nvPr>
        </p:nvSpPr>
        <p:spPr>
          <a:xfrm>
            <a:off x="3243803" y="3934279"/>
            <a:ext cx="1311736" cy="385362"/>
          </a:xfrm>
        </p:spPr>
        <p:txBody>
          <a:bodyPr vert="horz" anchor="b"/>
          <a:lstStyle>
            <a:lvl1pPr marL="0" indent="0" algn="l">
              <a:lnSpc>
                <a:spcPct val="80000"/>
              </a:lnSpc>
              <a:spcBef>
                <a:spcPts val="600"/>
              </a:spcBef>
              <a:spcAft>
                <a:spcPts val="100"/>
              </a:spcAft>
              <a:buNone/>
              <a:defRPr sz="1600" b="1" cap="all" baseline="0"/>
            </a:lvl1pPr>
            <a:lvl2pPr marL="0" indent="0">
              <a:spcBef>
                <a:spcPts val="100"/>
              </a:spcBef>
              <a:spcAft>
                <a:spcPts val="1800"/>
              </a:spcAft>
              <a:buNone/>
              <a:defRPr i="0"/>
            </a:lvl2pPr>
            <a:lvl3pPr marL="0" indent="0">
              <a:spcBef>
                <a:spcPts val="600"/>
              </a:spcBef>
              <a:spcAft>
                <a:spcPts val="600"/>
              </a:spcAft>
              <a:buSzPct val="90000"/>
              <a:buFont typeface="Arial" panose="020B0604020202020204" pitchFamily="34" charset="0"/>
              <a:buNone/>
              <a:defRPr sz="1600" b="0" cap="none">
                <a:latin typeface="+mn-lt"/>
              </a:defRPr>
            </a:lvl3pPr>
            <a:lvl4pPr marL="0" indent="0">
              <a:spcBef>
                <a:spcPts val="600"/>
              </a:spcBef>
              <a:spcAft>
                <a:spcPts val="600"/>
              </a:spcAft>
              <a:buSzPct val="130000"/>
              <a:buFont typeface="Arial" panose="020B0604020202020204" pitchFamily="34" charset="0"/>
              <a:buNone/>
              <a:defRPr sz="1600" b="0" cap="none">
                <a:latin typeface="+mn-lt"/>
              </a:defRPr>
            </a:lvl4pPr>
            <a:lvl5pPr marL="0" indent="0">
              <a:spcBef>
                <a:spcPts val="600"/>
              </a:spcBef>
              <a:spcAft>
                <a:spcPts val="600"/>
              </a:spcAft>
              <a:buSzPct val="140000"/>
              <a:buFont typeface="Arial" panose="020B0604020202020204" pitchFamily="34" charset="0"/>
              <a:buNone/>
              <a:defRPr sz="1600" b="0" cap="none">
                <a:latin typeface="+mn-lt"/>
              </a:defRPr>
            </a:lvl5pPr>
            <a:lvl6pPr marL="0" indent="0">
              <a:spcBef>
                <a:spcPts val="600"/>
              </a:spcBef>
              <a:spcAft>
                <a:spcPts val="600"/>
              </a:spcAft>
              <a:buSzPct val="120000"/>
              <a:buFont typeface="Arial" panose="020B0604020202020204" pitchFamily="34" charset="0"/>
              <a:buNone/>
              <a:defRPr sz="1600" b="0" cap="none">
                <a:latin typeface="+mn-lt"/>
              </a:defRPr>
            </a:lvl6pPr>
            <a:lvl7pPr>
              <a:defRPr/>
            </a:lvl7pPr>
            <a:lvl8pPr>
              <a:defRPr/>
            </a:lvl8pPr>
            <a:lvl9pPr>
              <a:defRPr/>
            </a:lvl9pPr>
          </a:lstStyle>
          <a:p>
            <a:pPr lvl="0"/>
            <a:r>
              <a:rPr lang="en-GB" noProof="0" dirty="0"/>
              <a:t>Name + </a:t>
            </a:r>
            <a:br>
              <a:rPr lang="en-GB" noProof="0" dirty="0"/>
            </a:br>
            <a:r>
              <a:rPr lang="en-GB" noProof="0" dirty="0"/>
              <a:t>last name</a:t>
            </a:r>
          </a:p>
        </p:txBody>
      </p:sp>
      <p:sp>
        <p:nvSpPr>
          <p:cNvPr id="168" name="Tijdelijke aanduiding voor verticale tekst 2">
            <a:extLst>
              <a:ext uri="{FF2B5EF4-FFF2-40B4-BE49-F238E27FC236}">
                <a16:creationId xmlns:a16="http://schemas.microsoft.com/office/drawing/2014/main" id="{8E1935A3-FA73-46CD-832A-7EAD6B36F66D}"/>
              </a:ext>
            </a:extLst>
          </p:cNvPr>
          <p:cNvSpPr>
            <a:spLocks noGrp="1"/>
          </p:cNvSpPr>
          <p:nvPr>
            <p:ph type="body" orient="vert" idx="51" hasCustomPrompt="1"/>
          </p:nvPr>
        </p:nvSpPr>
        <p:spPr>
          <a:xfrm>
            <a:off x="3243803" y="4368418"/>
            <a:ext cx="1311736" cy="429816"/>
          </a:xfrm>
        </p:spPr>
        <p:txBody>
          <a:bodyPr vert="horz" anchor="t"/>
          <a:lstStyle>
            <a:lvl1pPr marL="0" indent="0" algn="l">
              <a:lnSpc>
                <a:spcPct val="80000"/>
              </a:lnSpc>
              <a:spcBef>
                <a:spcPts val="600"/>
              </a:spcBef>
              <a:spcAft>
                <a:spcPts val="100"/>
              </a:spcAft>
              <a:buNone/>
              <a:defRPr sz="140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4"/>
              </a:buBlip>
              <a:defRPr sz="1600" b="0" cap="none">
                <a:latin typeface="+mn-lt"/>
              </a:defRPr>
            </a:lvl3pPr>
            <a:lvl4pPr marL="360363" indent="-360363">
              <a:spcBef>
                <a:spcPts val="600"/>
              </a:spcBef>
              <a:spcAft>
                <a:spcPts val="600"/>
              </a:spcAft>
              <a:buSzPct val="130000"/>
              <a:buFontTx/>
              <a:buBlip>
                <a:blip r:embed="rId5"/>
              </a:buBlip>
              <a:defRPr sz="1600" b="0" cap="none">
                <a:latin typeface="+mn-lt"/>
              </a:defRPr>
            </a:lvl4pPr>
            <a:lvl5pPr marL="360363" indent="-360363">
              <a:spcBef>
                <a:spcPts val="600"/>
              </a:spcBef>
              <a:spcAft>
                <a:spcPts val="600"/>
              </a:spcAft>
              <a:buSzPct val="140000"/>
              <a:buFontTx/>
              <a:buBlip>
                <a:blip r:embed="rId6"/>
              </a:buBlip>
              <a:defRPr sz="1600" b="0" cap="none">
                <a:latin typeface="+mn-lt"/>
              </a:defRPr>
            </a:lvl5pPr>
            <a:lvl6pPr marL="360363" indent="-360363">
              <a:spcBef>
                <a:spcPts val="600"/>
              </a:spcBef>
              <a:spcAft>
                <a:spcPts val="600"/>
              </a:spcAft>
              <a:buSzPct val="120000"/>
              <a:buFontTx/>
              <a:buBlip>
                <a:blip r:embed="rId7"/>
              </a:buBlip>
              <a:defRPr sz="1600" b="0" cap="none">
                <a:latin typeface="+mn-lt"/>
              </a:defRPr>
            </a:lvl6pPr>
            <a:lvl7pPr>
              <a:defRPr/>
            </a:lvl7pPr>
            <a:lvl8pPr>
              <a:defRPr/>
            </a:lvl8pPr>
            <a:lvl9pPr>
              <a:defRPr/>
            </a:lvl9pPr>
          </a:lstStyle>
          <a:p>
            <a:pPr lvl="0"/>
            <a:r>
              <a:rPr lang="en-GB" noProof="0" dirty="0"/>
              <a:t>Job title</a:t>
            </a:r>
          </a:p>
        </p:txBody>
      </p:sp>
      <p:sp>
        <p:nvSpPr>
          <p:cNvPr id="169" name="Tijdelijke aanduiding voor verticale tekst 2">
            <a:extLst>
              <a:ext uri="{FF2B5EF4-FFF2-40B4-BE49-F238E27FC236}">
                <a16:creationId xmlns:a16="http://schemas.microsoft.com/office/drawing/2014/main" id="{964D4048-A105-499D-9261-6C033BF6ACBD}"/>
              </a:ext>
            </a:extLst>
          </p:cNvPr>
          <p:cNvSpPr>
            <a:spLocks noGrp="1"/>
          </p:cNvSpPr>
          <p:nvPr>
            <p:ph type="body" orient="vert" idx="52" hasCustomPrompt="1"/>
          </p:nvPr>
        </p:nvSpPr>
        <p:spPr>
          <a:xfrm>
            <a:off x="3469655" y="4895797"/>
            <a:ext cx="1085884" cy="531488"/>
          </a:xfrm>
        </p:spPr>
        <p:txBody>
          <a:bodyPr vert="horz" anchor="t"/>
          <a:lstStyle>
            <a:lvl1pPr marL="0" indent="0">
              <a:lnSpc>
                <a:spcPct val="100000"/>
              </a:lnSpc>
              <a:spcBef>
                <a:spcPts val="600"/>
              </a:spcBef>
              <a:spcAft>
                <a:spcPts val="100"/>
              </a:spcAft>
              <a:buSzPct val="120000"/>
              <a:buFontTx/>
              <a:buNone/>
              <a:defRPr sz="105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4"/>
              </a:buBlip>
              <a:defRPr sz="1600" b="0" cap="none">
                <a:latin typeface="+mn-lt"/>
              </a:defRPr>
            </a:lvl3pPr>
            <a:lvl4pPr marL="360363" indent="-360363">
              <a:spcBef>
                <a:spcPts val="600"/>
              </a:spcBef>
              <a:spcAft>
                <a:spcPts val="600"/>
              </a:spcAft>
              <a:buSzPct val="130000"/>
              <a:buFontTx/>
              <a:buBlip>
                <a:blip r:embed="rId5"/>
              </a:buBlip>
              <a:defRPr sz="1600" b="0" cap="none">
                <a:latin typeface="+mn-lt"/>
              </a:defRPr>
            </a:lvl4pPr>
            <a:lvl5pPr marL="360363" indent="-360363">
              <a:spcBef>
                <a:spcPts val="600"/>
              </a:spcBef>
              <a:spcAft>
                <a:spcPts val="600"/>
              </a:spcAft>
              <a:buSzPct val="140000"/>
              <a:buFontTx/>
              <a:buBlip>
                <a:blip r:embed="rId6"/>
              </a:buBlip>
              <a:defRPr sz="1600" b="0" cap="none">
                <a:latin typeface="+mn-lt"/>
              </a:defRPr>
            </a:lvl5pPr>
            <a:lvl6pPr marL="360363" indent="-360363">
              <a:spcBef>
                <a:spcPts val="600"/>
              </a:spcBef>
              <a:spcAft>
                <a:spcPts val="600"/>
              </a:spcAft>
              <a:buSzPct val="120000"/>
              <a:buFontTx/>
              <a:buBlip>
                <a:blip r:embed="rId7"/>
              </a:buBlip>
              <a:defRPr sz="1600" b="0" cap="none">
                <a:latin typeface="+mn-lt"/>
              </a:defRPr>
            </a:lvl6pPr>
            <a:lvl7pPr>
              <a:defRPr/>
            </a:lvl7pPr>
            <a:lvl8pPr>
              <a:defRPr/>
            </a:lvl8pPr>
            <a:lvl9pPr>
              <a:defRPr/>
            </a:lvl9pPr>
          </a:lstStyle>
          <a:p>
            <a:pPr lvl="0"/>
            <a:r>
              <a:rPr lang="en-US" noProof="0" dirty="0" err="1"/>
              <a:t>Linkedin</a:t>
            </a:r>
            <a:r>
              <a:rPr lang="en-US" noProof="0" dirty="0"/>
              <a:t> website</a:t>
            </a:r>
            <a:endParaRPr lang="en-GB" noProof="0" dirty="0"/>
          </a:p>
        </p:txBody>
      </p:sp>
      <p:pic>
        <p:nvPicPr>
          <p:cNvPr id="170" name="Graphic 169">
            <a:extLst>
              <a:ext uri="{FF2B5EF4-FFF2-40B4-BE49-F238E27FC236}">
                <a16:creationId xmlns:a16="http://schemas.microsoft.com/office/drawing/2014/main" id="{12A5AAF7-B1C3-447A-96DC-E05E64183DE2}"/>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238958" y="4887839"/>
            <a:ext cx="158806" cy="158806"/>
          </a:xfrm>
          <a:prstGeom prst="rect">
            <a:avLst/>
          </a:prstGeom>
        </p:spPr>
      </p:pic>
      <p:sp>
        <p:nvSpPr>
          <p:cNvPr id="171" name="Tijdelijke aanduiding voor afbeelding 16">
            <a:extLst>
              <a:ext uri="{FF2B5EF4-FFF2-40B4-BE49-F238E27FC236}">
                <a16:creationId xmlns:a16="http://schemas.microsoft.com/office/drawing/2014/main" id="{A9C21BA8-DD9E-4404-87E0-25787FD9281F}"/>
              </a:ext>
            </a:extLst>
          </p:cNvPr>
          <p:cNvSpPr>
            <a:spLocks noGrp="1"/>
          </p:cNvSpPr>
          <p:nvPr>
            <p:ph type="pic" sz="quarter" idx="53" hasCustomPrompt="1"/>
          </p:nvPr>
        </p:nvSpPr>
        <p:spPr>
          <a:xfrm>
            <a:off x="4671241" y="3934254"/>
            <a:ext cx="1100373" cy="1491710"/>
          </a:xfrm>
          <a:solidFill>
            <a:schemeClr val="bg2">
              <a:lumMod val="40000"/>
              <a:lumOff val="60000"/>
            </a:schemeClr>
          </a:solidFill>
        </p:spPr>
        <p:txBody>
          <a:bodyPr lIns="72000" tIns="180000" rIns="72000" bIns="1080000" anchor="ctr" anchorCtr="0"/>
          <a:lstStyle>
            <a:lvl1pPr marL="0" indent="0" algn="ctr">
              <a:buNone/>
              <a:defRPr sz="7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72" name="Tijdelijke aanduiding voor verticale tekst 2">
            <a:extLst>
              <a:ext uri="{FF2B5EF4-FFF2-40B4-BE49-F238E27FC236}">
                <a16:creationId xmlns:a16="http://schemas.microsoft.com/office/drawing/2014/main" id="{F08B9FF5-13E7-460D-BFDC-0CD0B9D73EBA}"/>
              </a:ext>
            </a:extLst>
          </p:cNvPr>
          <p:cNvSpPr>
            <a:spLocks noGrp="1"/>
          </p:cNvSpPr>
          <p:nvPr>
            <p:ph type="body" orient="vert" idx="54" hasCustomPrompt="1"/>
          </p:nvPr>
        </p:nvSpPr>
        <p:spPr>
          <a:xfrm>
            <a:off x="5964143" y="3934279"/>
            <a:ext cx="1311736" cy="385362"/>
          </a:xfrm>
        </p:spPr>
        <p:txBody>
          <a:bodyPr vert="horz" anchor="b"/>
          <a:lstStyle>
            <a:lvl1pPr marL="0" indent="0" algn="l">
              <a:lnSpc>
                <a:spcPct val="80000"/>
              </a:lnSpc>
              <a:spcBef>
                <a:spcPts val="600"/>
              </a:spcBef>
              <a:spcAft>
                <a:spcPts val="100"/>
              </a:spcAft>
              <a:buNone/>
              <a:defRPr sz="1600" b="1" cap="all" baseline="0"/>
            </a:lvl1pPr>
            <a:lvl2pPr marL="0" indent="0">
              <a:spcBef>
                <a:spcPts val="100"/>
              </a:spcBef>
              <a:spcAft>
                <a:spcPts val="1800"/>
              </a:spcAft>
              <a:buNone/>
              <a:defRPr i="0"/>
            </a:lvl2pPr>
            <a:lvl3pPr marL="0" indent="0">
              <a:spcBef>
                <a:spcPts val="600"/>
              </a:spcBef>
              <a:spcAft>
                <a:spcPts val="600"/>
              </a:spcAft>
              <a:buSzPct val="90000"/>
              <a:buFont typeface="Arial" panose="020B0604020202020204" pitchFamily="34" charset="0"/>
              <a:buNone/>
              <a:defRPr sz="1600" b="0" cap="none">
                <a:latin typeface="+mn-lt"/>
              </a:defRPr>
            </a:lvl3pPr>
            <a:lvl4pPr marL="0" indent="0">
              <a:spcBef>
                <a:spcPts val="600"/>
              </a:spcBef>
              <a:spcAft>
                <a:spcPts val="600"/>
              </a:spcAft>
              <a:buSzPct val="130000"/>
              <a:buFont typeface="Arial" panose="020B0604020202020204" pitchFamily="34" charset="0"/>
              <a:buNone/>
              <a:defRPr sz="1600" b="0" cap="none">
                <a:latin typeface="+mn-lt"/>
              </a:defRPr>
            </a:lvl4pPr>
            <a:lvl5pPr marL="0" indent="0">
              <a:spcBef>
                <a:spcPts val="600"/>
              </a:spcBef>
              <a:spcAft>
                <a:spcPts val="600"/>
              </a:spcAft>
              <a:buSzPct val="140000"/>
              <a:buFont typeface="Arial" panose="020B0604020202020204" pitchFamily="34" charset="0"/>
              <a:buNone/>
              <a:defRPr sz="1600" b="0" cap="none">
                <a:latin typeface="+mn-lt"/>
              </a:defRPr>
            </a:lvl5pPr>
            <a:lvl6pPr marL="0" indent="0">
              <a:spcBef>
                <a:spcPts val="600"/>
              </a:spcBef>
              <a:spcAft>
                <a:spcPts val="600"/>
              </a:spcAft>
              <a:buSzPct val="120000"/>
              <a:buFont typeface="Arial" panose="020B0604020202020204" pitchFamily="34" charset="0"/>
              <a:buNone/>
              <a:defRPr sz="1600" b="0" cap="none">
                <a:latin typeface="+mn-lt"/>
              </a:defRPr>
            </a:lvl6pPr>
            <a:lvl7pPr>
              <a:defRPr/>
            </a:lvl7pPr>
            <a:lvl8pPr>
              <a:defRPr/>
            </a:lvl8pPr>
            <a:lvl9pPr>
              <a:defRPr/>
            </a:lvl9pPr>
          </a:lstStyle>
          <a:p>
            <a:pPr lvl="0"/>
            <a:r>
              <a:rPr lang="en-GB" noProof="0" dirty="0"/>
              <a:t>Name + </a:t>
            </a:r>
            <a:br>
              <a:rPr lang="en-GB" noProof="0" dirty="0"/>
            </a:br>
            <a:r>
              <a:rPr lang="en-GB" noProof="0" dirty="0"/>
              <a:t>last name</a:t>
            </a:r>
          </a:p>
        </p:txBody>
      </p:sp>
      <p:sp>
        <p:nvSpPr>
          <p:cNvPr id="173" name="Tijdelijke aanduiding voor verticale tekst 2">
            <a:extLst>
              <a:ext uri="{FF2B5EF4-FFF2-40B4-BE49-F238E27FC236}">
                <a16:creationId xmlns:a16="http://schemas.microsoft.com/office/drawing/2014/main" id="{554F0263-2844-481C-8B4A-0CF2125E9D2A}"/>
              </a:ext>
            </a:extLst>
          </p:cNvPr>
          <p:cNvSpPr>
            <a:spLocks noGrp="1"/>
          </p:cNvSpPr>
          <p:nvPr>
            <p:ph type="body" orient="vert" idx="55" hasCustomPrompt="1"/>
          </p:nvPr>
        </p:nvSpPr>
        <p:spPr>
          <a:xfrm>
            <a:off x="5964143" y="4368418"/>
            <a:ext cx="1311736" cy="429816"/>
          </a:xfrm>
        </p:spPr>
        <p:txBody>
          <a:bodyPr vert="horz" anchor="t"/>
          <a:lstStyle>
            <a:lvl1pPr marL="0" indent="0" algn="l">
              <a:lnSpc>
                <a:spcPct val="80000"/>
              </a:lnSpc>
              <a:spcBef>
                <a:spcPts val="600"/>
              </a:spcBef>
              <a:spcAft>
                <a:spcPts val="100"/>
              </a:spcAft>
              <a:buNone/>
              <a:defRPr sz="140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4"/>
              </a:buBlip>
              <a:defRPr sz="1600" b="0" cap="none">
                <a:latin typeface="+mn-lt"/>
              </a:defRPr>
            </a:lvl3pPr>
            <a:lvl4pPr marL="360363" indent="-360363">
              <a:spcBef>
                <a:spcPts val="600"/>
              </a:spcBef>
              <a:spcAft>
                <a:spcPts val="600"/>
              </a:spcAft>
              <a:buSzPct val="130000"/>
              <a:buFontTx/>
              <a:buBlip>
                <a:blip r:embed="rId5"/>
              </a:buBlip>
              <a:defRPr sz="1600" b="0" cap="none">
                <a:latin typeface="+mn-lt"/>
              </a:defRPr>
            </a:lvl4pPr>
            <a:lvl5pPr marL="360363" indent="-360363">
              <a:spcBef>
                <a:spcPts val="600"/>
              </a:spcBef>
              <a:spcAft>
                <a:spcPts val="600"/>
              </a:spcAft>
              <a:buSzPct val="140000"/>
              <a:buFontTx/>
              <a:buBlip>
                <a:blip r:embed="rId6"/>
              </a:buBlip>
              <a:defRPr sz="1600" b="0" cap="none">
                <a:latin typeface="+mn-lt"/>
              </a:defRPr>
            </a:lvl5pPr>
            <a:lvl6pPr marL="360363" indent="-360363">
              <a:spcBef>
                <a:spcPts val="600"/>
              </a:spcBef>
              <a:spcAft>
                <a:spcPts val="600"/>
              </a:spcAft>
              <a:buSzPct val="120000"/>
              <a:buFontTx/>
              <a:buBlip>
                <a:blip r:embed="rId7"/>
              </a:buBlip>
              <a:defRPr sz="1600" b="0" cap="none">
                <a:latin typeface="+mn-lt"/>
              </a:defRPr>
            </a:lvl6pPr>
            <a:lvl7pPr>
              <a:defRPr/>
            </a:lvl7pPr>
            <a:lvl8pPr>
              <a:defRPr/>
            </a:lvl8pPr>
            <a:lvl9pPr>
              <a:defRPr/>
            </a:lvl9pPr>
          </a:lstStyle>
          <a:p>
            <a:pPr lvl="0"/>
            <a:r>
              <a:rPr lang="en-GB" noProof="0" dirty="0"/>
              <a:t>Job title</a:t>
            </a:r>
          </a:p>
        </p:txBody>
      </p:sp>
      <p:sp>
        <p:nvSpPr>
          <p:cNvPr id="174" name="Tijdelijke aanduiding voor verticale tekst 2">
            <a:extLst>
              <a:ext uri="{FF2B5EF4-FFF2-40B4-BE49-F238E27FC236}">
                <a16:creationId xmlns:a16="http://schemas.microsoft.com/office/drawing/2014/main" id="{0F0B2F95-F2F1-407E-990A-553C128D2D50}"/>
              </a:ext>
            </a:extLst>
          </p:cNvPr>
          <p:cNvSpPr>
            <a:spLocks noGrp="1"/>
          </p:cNvSpPr>
          <p:nvPr>
            <p:ph type="body" orient="vert" idx="56" hasCustomPrompt="1"/>
          </p:nvPr>
        </p:nvSpPr>
        <p:spPr>
          <a:xfrm>
            <a:off x="6189995" y="4895797"/>
            <a:ext cx="1085884" cy="531488"/>
          </a:xfrm>
        </p:spPr>
        <p:txBody>
          <a:bodyPr vert="horz" anchor="t"/>
          <a:lstStyle>
            <a:lvl1pPr marL="0" indent="0">
              <a:lnSpc>
                <a:spcPct val="100000"/>
              </a:lnSpc>
              <a:spcBef>
                <a:spcPts val="600"/>
              </a:spcBef>
              <a:spcAft>
                <a:spcPts val="100"/>
              </a:spcAft>
              <a:buSzPct val="120000"/>
              <a:buFontTx/>
              <a:buNone/>
              <a:defRPr sz="105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4"/>
              </a:buBlip>
              <a:defRPr sz="1600" b="0" cap="none">
                <a:latin typeface="+mn-lt"/>
              </a:defRPr>
            </a:lvl3pPr>
            <a:lvl4pPr marL="360363" indent="-360363">
              <a:spcBef>
                <a:spcPts val="600"/>
              </a:spcBef>
              <a:spcAft>
                <a:spcPts val="600"/>
              </a:spcAft>
              <a:buSzPct val="130000"/>
              <a:buFontTx/>
              <a:buBlip>
                <a:blip r:embed="rId5"/>
              </a:buBlip>
              <a:defRPr sz="1600" b="0" cap="none">
                <a:latin typeface="+mn-lt"/>
              </a:defRPr>
            </a:lvl4pPr>
            <a:lvl5pPr marL="360363" indent="-360363">
              <a:spcBef>
                <a:spcPts val="600"/>
              </a:spcBef>
              <a:spcAft>
                <a:spcPts val="600"/>
              </a:spcAft>
              <a:buSzPct val="140000"/>
              <a:buFontTx/>
              <a:buBlip>
                <a:blip r:embed="rId6"/>
              </a:buBlip>
              <a:defRPr sz="1600" b="0" cap="none">
                <a:latin typeface="+mn-lt"/>
              </a:defRPr>
            </a:lvl5pPr>
            <a:lvl6pPr marL="360363" indent="-360363">
              <a:spcBef>
                <a:spcPts val="600"/>
              </a:spcBef>
              <a:spcAft>
                <a:spcPts val="600"/>
              </a:spcAft>
              <a:buSzPct val="120000"/>
              <a:buFontTx/>
              <a:buBlip>
                <a:blip r:embed="rId7"/>
              </a:buBlip>
              <a:defRPr sz="1600" b="0" cap="none">
                <a:latin typeface="+mn-lt"/>
              </a:defRPr>
            </a:lvl6pPr>
            <a:lvl7pPr>
              <a:defRPr/>
            </a:lvl7pPr>
            <a:lvl8pPr>
              <a:defRPr/>
            </a:lvl8pPr>
            <a:lvl9pPr>
              <a:defRPr/>
            </a:lvl9pPr>
          </a:lstStyle>
          <a:p>
            <a:pPr lvl="0"/>
            <a:r>
              <a:rPr lang="en-US" noProof="0" dirty="0" err="1"/>
              <a:t>Linkedin</a:t>
            </a:r>
            <a:r>
              <a:rPr lang="en-US" noProof="0" dirty="0"/>
              <a:t> website</a:t>
            </a:r>
            <a:endParaRPr lang="en-GB" noProof="0" dirty="0"/>
          </a:p>
        </p:txBody>
      </p:sp>
      <p:pic>
        <p:nvPicPr>
          <p:cNvPr id="175" name="Graphic 174">
            <a:extLst>
              <a:ext uri="{FF2B5EF4-FFF2-40B4-BE49-F238E27FC236}">
                <a16:creationId xmlns:a16="http://schemas.microsoft.com/office/drawing/2014/main" id="{5E94FE11-88DF-4BA9-9E18-F15279F6767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959298" y="4887839"/>
            <a:ext cx="158806" cy="158806"/>
          </a:xfrm>
          <a:prstGeom prst="rect">
            <a:avLst/>
          </a:prstGeom>
        </p:spPr>
      </p:pic>
      <p:sp>
        <p:nvSpPr>
          <p:cNvPr id="176" name="Tijdelijke aanduiding voor afbeelding 16">
            <a:extLst>
              <a:ext uri="{FF2B5EF4-FFF2-40B4-BE49-F238E27FC236}">
                <a16:creationId xmlns:a16="http://schemas.microsoft.com/office/drawing/2014/main" id="{06AC5476-C1DD-4585-B6C4-B0E75E6E6F9D}"/>
              </a:ext>
            </a:extLst>
          </p:cNvPr>
          <p:cNvSpPr>
            <a:spLocks noGrp="1"/>
          </p:cNvSpPr>
          <p:nvPr>
            <p:ph type="pic" sz="quarter" idx="57" hasCustomPrompt="1"/>
          </p:nvPr>
        </p:nvSpPr>
        <p:spPr>
          <a:xfrm>
            <a:off x="7391581" y="3934254"/>
            <a:ext cx="1100373" cy="1491710"/>
          </a:xfrm>
          <a:solidFill>
            <a:schemeClr val="bg2">
              <a:lumMod val="40000"/>
              <a:lumOff val="60000"/>
            </a:schemeClr>
          </a:solidFill>
        </p:spPr>
        <p:txBody>
          <a:bodyPr lIns="72000" tIns="180000" rIns="72000" bIns="1080000" anchor="ctr" anchorCtr="0"/>
          <a:lstStyle>
            <a:lvl1pPr marL="0" indent="0" algn="ctr">
              <a:buNone/>
              <a:defRPr sz="7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77" name="Tijdelijke aanduiding voor verticale tekst 2">
            <a:extLst>
              <a:ext uri="{FF2B5EF4-FFF2-40B4-BE49-F238E27FC236}">
                <a16:creationId xmlns:a16="http://schemas.microsoft.com/office/drawing/2014/main" id="{530F76E4-8A19-4760-AC45-88E5F2207F43}"/>
              </a:ext>
            </a:extLst>
          </p:cNvPr>
          <p:cNvSpPr>
            <a:spLocks noGrp="1"/>
          </p:cNvSpPr>
          <p:nvPr>
            <p:ph type="body" orient="vert" idx="58" hasCustomPrompt="1"/>
          </p:nvPr>
        </p:nvSpPr>
        <p:spPr>
          <a:xfrm>
            <a:off x="8684483" y="3934279"/>
            <a:ext cx="1311736" cy="385362"/>
          </a:xfrm>
        </p:spPr>
        <p:txBody>
          <a:bodyPr vert="horz" anchor="b"/>
          <a:lstStyle>
            <a:lvl1pPr marL="0" indent="0" algn="l">
              <a:lnSpc>
                <a:spcPct val="80000"/>
              </a:lnSpc>
              <a:spcBef>
                <a:spcPts val="600"/>
              </a:spcBef>
              <a:spcAft>
                <a:spcPts val="100"/>
              </a:spcAft>
              <a:buNone/>
              <a:defRPr sz="1600" b="1" cap="all" baseline="0"/>
            </a:lvl1pPr>
            <a:lvl2pPr marL="0" indent="0">
              <a:spcBef>
                <a:spcPts val="100"/>
              </a:spcBef>
              <a:spcAft>
                <a:spcPts val="1800"/>
              </a:spcAft>
              <a:buNone/>
              <a:defRPr i="0"/>
            </a:lvl2pPr>
            <a:lvl3pPr marL="0" indent="0">
              <a:spcBef>
                <a:spcPts val="600"/>
              </a:spcBef>
              <a:spcAft>
                <a:spcPts val="600"/>
              </a:spcAft>
              <a:buSzPct val="90000"/>
              <a:buFont typeface="Arial" panose="020B0604020202020204" pitchFamily="34" charset="0"/>
              <a:buNone/>
              <a:defRPr sz="1600" b="0" cap="none">
                <a:latin typeface="+mn-lt"/>
              </a:defRPr>
            </a:lvl3pPr>
            <a:lvl4pPr marL="0" indent="0">
              <a:spcBef>
                <a:spcPts val="600"/>
              </a:spcBef>
              <a:spcAft>
                <a:spcPts val="600"/>
              </a:spcAft>
              <a:buSzPct val="130000"/>
              <a:buFont typeface="Arial" panose="020B0604020202020204" pitchFamily="34" charset="0"/>
              <a:buNone/>
              <a:defRPr sz="1600" b="0" cap="none">
                <a:latin typeface="+mn-lt"/>
              </a:defRPr>
            </a:lvl4pPr>
            <a:lvl5pPr marL="0" indent="0">
              <a:spcBef>
                <a:spcPts val="600"/>
              </a:spcBef>
              <a:spcAft>
                <a:spcPts val="600"/>
              </a:spcAft>
              <a:buSzPct val="140000"/>
              <a:buFont typeface="Arial" panose="020B0604020202020204" pitchFamily="34" charset="0"/>
              <a:buNone/>
              <a:defRPr sz="1600" b="0" cap="none">
                <a:latin typeface="+mn-lt"/>
              </a:defRPr>
            </a:lvl5pPr>
            <a:lvl6pPr marL="0" indent="0">
              <a:spcBef>
                <a:spcPts val="600"/>
              </a:spcBef>
              <a:spcAft>
                <a:spcPts val="600"/>
              </a:spcAft>
              <a:buSzPct val="120000"/>
              <a:buFont typeface="Arial" panose="020B0604020202020204" pitchFamily="34" charset="0"/>
              <a:buNone/>
              <a:defRPr sz="1600" b="0" cap="none">
                <a:latin typeface="+mn-lt"/>
              </a:defRPr>
            </a:lvl6pPr>
            <a:lvl7pPr>
              <a:defRPr/>
            </a:lvl7pPr>
            <a:lvl8pPr>
              <a:defRPr/>
            </a:lvl8pPr>
            <a:lvl9pPr>
              <a:defRPr/>
            </a:lvl9pPr>
          </a:lstStyle>
          <a:p>
            <a:pPr lvl="0"/>
            <a:r>
              <a:rPr lang="en-GB" noProof="0" dirty="0"/>
              <a:t>Name + </a:t>
            </a:r>
            <a:br>
              <a:rPr lang="en-GB" noProof="0" dirty="0"/>
            </a:br>
            <a:r>
              <a:rPr lang="en-GB" noProof="0" dirty="0"/>
              <a:t>last name</a:t>
            </a:r>
          </a:p>
        </p:txBody>
      </p:sp>
      <p:sp>
        <p:nvSpPr>
          <p:cNvPr id="178" name="Tijdelijke aanduiding voor verticale tekst 2">
            <a:extLst>
              <a:ext uri="{FF2B5EF4-FFF2-40B4-BE49-F238E27FC236}">
                <a16:creationId xmlns:a16="http://schemas.microsoft.com/office/drawing/2014/main" id="{186488FB-F6A5-4B73-9232-37EB0698B084}"/>
              </a:ext>
            </a:extLst>
          </p:cNvPr>
          <p:cNvSpPr>
            <a:spLocks noGrp="1"/>
          </p:cNvSpPr>
          <p:nvPr>
            <p:ph type="body" orient="vert" idx="59" hasCustomPrompt="1"/>
          </p:nvPr>
        </p:nvSpPr>
        <p:spPr>
          <a:xfrm>
            <a:off x="8684483" y="4368418"/>
            <a:ext cx="1311736" cy="429816"/>
          </a:xfrm>
        </p:spPr>
        <p:txBody>
          <a:bodyPr vert="horz" anchor="t"/>
          <a:lstStyle>
            <a:lvl1pPr marL="0" indent="0" algn="l">
              <a:lnSpc>
                <a:spcPct val="80000"/>
              </a:lnSpc>
              <a:spcBef>
                <a:spcPts val="600"/>
              </a:spcBef>
              <a:spcAft>
                <a:spcPts val="100"/>
              </a:spcAft>
              <a:buNone/>
              <a:defRPr sz="140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4"/>
              </a:buBlip>
              <a:defRPr sz="1600" b="0" cap="none">
                <a:latin typeface="+mn-lt"/>
              </a:defRPr>
            </a:lvl3pPr>
            <a:lvl4pPr marL="360363" indent="-360363">
              <a:spcBef>
                <a:spcPts val="600"/>
              </a:spcBef>
              <a:spcAft>
                <a:spcPts val="600"/>
              </a:spcAft>
              <a:buSzPct val="130000"/>
              <a:buFontTx/>
              <a:buBlip>
                <a:blip r:embed="rId5"/>
              </a:buBlip>
              <a:defRPr sz="1600" b="0" cap="none">
                <a:latin typeface="+mn-lt"/>
              </a:defRPr>
            </a:lvl4pPr>
            <a:lvl5pPr marL="360363" indent="-360363">
              <a:spcBef>
                <a:spcPts val="600"/>
              </a:spcBef>
              <a:spcAft>
                <a:spcPts val="600"/>
              </a:spcAft>
              <a:buSzPct val="140000"/>
              <a:buFontTx/>
              <a:buBlip>
                <a:blip r:embed="rId6"/>
              </a:buBlip>
              <a:defRPr sz="1600" b="0" cap="none">
                <a:latin typeface="+mn-lt"/>
              </a:defRPr>
            </a:lvl5pPr>
            <a:lvl6pPr marL="360363" indent="-360363">
              <a:spcBef>
                <a:spcPts val="600"/>
              </a:spcBef>
              <a:spcAft>
                <a:spcPts val="600"/>
              </a:spcAft>
              <a:buSzPct val="120000"/>
              <a:buFontTx/>
              <a:buBlip>
                <a:blip r:embed="rId7"/>
              </a:buBlip>
              <a:defRPr sz="1600" b="0" cap="none">
                <a:latin typeface="+mn-lt"/>
              </a:defRPr>
            </a:lvl6pPr>
            <a:lvl7pPr>
              <a:defRPr/>
            </a:lvl7pPr>
            <a:lvl8pPr>
              <a:defRPr/>
            </a:lvl8pPr>
            <a:lvl9pPr>
              <a:defRPr/>
            </a:lvl9pPr>
          </a:lstStyle>
          <a:p>
            <a:pPr lvl="0"/>
            <a:r>
              <a:rPr lang="en-GB" noProof="0" dirty="0"/>
              <a:t>Job title</a:t>
            </a:r>
          </a:p>
        </p:txBody>
      </p:sp>
      <p:sp>
        <p:nvSpPr>
          <p:cNvPr id="179" name="Tijdelijke aanduiding voor verticale tekst 2">
            <a:extLst>
              <a:ext uri="{FF2B5EF4-FFF2-40B4-BE49-F238E27FC236}">
                <a16:creationId xmlns:a16="http://schemas.microsoft.com/office/drawing/2014/main" id="{AA34F84E-298C-4F37-B6F3-B35BF3DCDB19}"/>
              </a:ext>
            </a:extLst>
          </p:cNvPr>
          <p:cNvSpPr>
            <a:spLocks noGrp="1"/>
          </p:cNvSpPr>
          <p:nvPr>
            <p:ph type="body" orient="vert" idx="60" hasCustomPrompt="1"/>
          </p:nvPr>
        </p:nvSpPr>
        <p:spPr>
          <a:xfrm>
            <a:off x="8910335" y="4895797"/>
            <a:ext cx="1085884" cy="531488"/>
          </a:xfrm>
        </p:spPr>
        <p:txBody>
          <a:bodyPr vert="horz" anchor="t"/>
          <a:lstStyle>
            <a:lvl1pPr marL="0" indent="0">
              <a:lnSpc>
                <a:spcPct val="100000"/>
              </a:lnSpc>
              <a:spcBef>
                <a:spcPts val="600"/>
              </a:spcBef>
              <a:spcAft>
                <a:spcPts val="100"/>
              </a:spcAft>
              <a:buSzPct val="120000"/>
              <a:buFontTx/>
              <a:buNone/>
              <a:defRPr sz="1050" b="0" i="1" cap="none" baseline="0"/>
            </a:lvl1pPr>
            <a:lvl2pPr marL="0" indent="0">
              <a:spcBef>
                <a:spcPts val="100"/>
              </a:spcBef>
              <a:spcAft>
                <a:spcPts val="1800"/>
              </a:spcAft>
              <a:buNone/>
              <a:defRPr i="1"/>
            </a:lvl2pPr>
            <a:lvl3pPr marL="360363" indent="-360363">
              <a:spcBef>
                <a:spcPts val="600"/>
              </a:spcBef>
              <a:spcAft>
                <a:spcPts val="600"/>
              </a:spcAft>
              <a:buSzPct val="90000"/>
              <a:buFontTx/>
              <a:buBlip>
                <a:blip r:embed="rId4"/>
              </a:buBlip>
              <a:defRPr sz="1600" b="0" cap="none">
                <a:latin typeface="+mn-lt"/>
              </a:defRPr>
            </a:lvl3pPr>
            <a:lvl4pPr marL="360363" indent="-360363">
              <a:spcBef>
                <a:spcPts val="600"/>
              </a:spcBef>
              <a:spcAft>
                <a:spcPts val="600"/>
              </a:spcAft>
              <a:buSzPct val="130000"/>
              <a:buFontTx/>
              <a:buBlip>
                <a:blip r:embed="rId5"/>
              </a:buBlip>
              <a:defRPr sz="1600" b="0" cap="none">
                <a:latin typeface="+mn-lt"/>
              </a:defRPr>
            </a:lvl4pPr>
            <a:lvl5pPr marL="360363" indent="-360363">
              <a:spcBef>
                <a:spcPts val="600"/>
              </a:spcBef>
              <a:spcAft>
                <a:spcPts val="600"/>
              </a:spcAft>
              <a:buSzPct val="140000"/>
              <a:buFontTx/>
              <a:buBlip>
                <a:blip r:embed="rId6"/>
              </a:buBlip>
              <a:defRPr sz="1600" b="0" cap="none">
                <a:latin typeface="+mn-lt"/>
              </a:defRPr>
            </a:lvl5pPr>
            <a:lvl6pPr marL="360363" indent="-360363">
              <a:spcBef>
                <a:spcPts val="600"/>
              </a:spcBef>
              <a:spcAft>
                <a:spcPts val="600"/>
              </a:spcAft>
              <a:buSzPct val="120000"/>
              <a:buFontTx/>
              <a:buBlip>
                <a:blip r:embed="rId7"/>
              </a:buBlip>
              <a:defRPr sz="1600" b="0" cap="none">
                <a:latin typeface="+mn-lt"/>
              </a:defRPr>
            </a:lvl6pPr>
            <a:lvl7pPr>
              <a:defRPr/>
            </a:lvl7pPr>
            <a:lvl8pPr>
              <a:defRPr/>
            </a:lvl8pPr>
            <a:lvl9pPr>
              <a:defRPr/>
            </a:lvl9pPr>
          </a:lstStyle>
          <a:p>
            <a:pPr lvl="0"/>
            <a:r>
              <a:rPr lang="en-US" noProof="0" dirty="0" err="1"/>
              <a:t>Linkedin</a:t>
            </a:r>
            <a:r>
              <a:rPr lang="en-US" noProof="0" dirty="0"/>
              <a:t> website</a:t>
            </a:r>
            <a:endParaRPr lang="en-GB" noProof="0" dirty="0"/>
          </a:p>
        </p:txBody>
      </p:sp>
      <p:pic>
        <p:nvPicPr>
          <p:cNvPr id="180" name="Graphic 179">
            <a:extLst>
              <a:ext uri="{FF2B5EF4-FFF2-40B4-BE49-F238E27FC236}">
                <a16:creationId xmlns:a16="http://schemas.microsoft.com/office/drawing/2014/main" id="{F69DD93C-B688-47F6-B345-6DCF92EB32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679638" y="4887839"/>
            <a:ext cx="158806" cy="158806"/>
          </a:xfrm>
          <a:prstGeom prst="rect">
            <a:avLst/>
          </a:prstGeom>
        </p:spPr>
      </p:pic>
      <p:sp>
        <p:nvSpPr>
          <p:cNvPr id="181" name="Tijdelijke aanduiding voor afbeelding 16">
            <a:extLst>
              <a:ext uri="{FF2B5EF4-FFF2-40B4-BE49-F238E27FC236}">
                <a16:creationId xmlns:a16="http://schemas.microsoft.com/office/drawing/2014/main" id="{725B4BF8-49FF-4182-AF34-778195B00A7F}"/>
              </a:ext>
            </a:extLst>
          </p:cNvPr>
          <p:cNvSpPr>
            <a:spLocks noGrp="1"/>
          </p:cNvSpPr>
          <p:nvPr>
            <p:ph type="pic" sz="quarter" idx="61" hasCustomPrompt="1"/>
          </p:nvPr>
        </p:nvSpPr>
        <p:spPr>
          <a:xfrm>
            <a:off x="10100491" y="3934254"/>
            <a:ext cx="1100373" cy="1491710"/>
          </a:xfrm>
          <a:solidFill>
            <a:schemeClr val="bg2">
              <a:lumMod val="40000"/>
              <a:lumOff val="60000"/>
            </a:schemeClr>
          </a:solidFill>
        </p:spPr>
        <p:txBody>
          <a:bodyPr lIns="72000" tIns="180000" rIns="72000" bIns="1080000" anchor="ctr" anchorCtr="0"/>
          <a:lstStyle>
            <a:lvl1pPr marL="0" indent="0" algn="ctr">
              <a:buNone/>
              <a:defRPr sz="7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Tree>
    <p:extLst>
      <p:ext uri="{BB962C8B-B14F-4D97-AF65-F5344CB8AC3E}">
        <p14:creationId xmlns:p14="http://schemas.microsoft.com/office/powerpoint/2010/main" val="2439889464"/>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amp; TEXT #3">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5280762" y="1631218"/>
            <a:ext cx="6191238" cy="4077529"/>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#1</a:t>
            </a:r>
          </a:p>
          <a:p>
            <a:pPr lvl="2"/>
            <a:r>
              <a:rPr lang="en-GB" noProof="0" dirty="0"/>
              <a:t>Sub-bullet #2</a:t>
            </a:r>
          </a:p>
          <a:p>
            <a:pPr lvl="3"/>
            <a:r>
              <a:rPr lang="en-GB" noProof="0" dirty="0"/>
              <a:t>Plain text</a:t>
            </a:r>
          </a:p>
          <a:p>
            <a:pPr lvl="4"/>
            <a:r>
              <a:rPr lang="en-GB" noProof="0" dirty="0"/>
              <a:t>Header #1</a:t>
            </a:r>
          </a:p>
          <a:p>
            <a:pPr lvl="5"/>
            <a:r>
              <a:rPr lang="en-GB" noProof="0" dirty="0" err="1"/>
              <a:t>HEader</a:t>
            </a:r>
            <a:r>
              <a:rPr lang="en-GB" noProof="0" dirty="0"/>
              <a:t> #2</a:t>
            </a:r>
          </a:p>
          <a:p>
            <a:pPr lvl="6"/>
            <a:r>
              <a:rPr lang="en-GB" noProof="0" dirty="0"/>
              <a:t>Numeric bullet</a:t>
            </a:r>
          </a:p>
          <a:p>
            <a:pPr lvl="7"/>
            <a:r>
              <a:rPr lang="en-GB" noProof="0" dirty="0"/>
              <a:t>Alphabetic bullet</a:t>
            </a:r>
          </a:p>
          <a:p>
            <a:pPr lvl="8"/>
            <a:r>
              <a:rPr lang="en-GB" noProof="0" dirty="0"/>
              <a:t>Quote text</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1CAA0-0F6E-4AEB-8C15-9C74E4815B38}" type="datetime4">
              <a:rPr kumimoji="0" lang="en-GB" sz="900" b="0" i="0" u="none" strike="noStrike" kern="1200" cap="none" spc="0" normalizeH="0" baseline="0" noProof="0" smtClean="0">
                <a:ln>
                  <a:noFill/>
                </a:ln>
                <a:solidFill>
                  <a:srgbClr val="41423C">
                    <a:lumMod val="40000"/>
                    <a:lumOff val="6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 August 2023</a:t>
            </a:fld>
            <a:endPar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endParaRPr>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rPr>
              <a:t>Corporate template-set </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all" spc="0" normalizeH="0" baseline="0" noProof="0" dirty="0">
                <a:ln>
                  <a:noFill/>
                </a:ln>
                <a:solidFill>
                  <a:srgbClr val="9E7A3A"/>
                </a:solidFill>
                <a:effectLst/>
                <a:uLnTx/>
                <a:uFillTx/>
                <a:latin typeface="Calibri" panose="020F0502020204030204"/>
                <a:ea typeface="+mn-ea"/>
                <a:cs typeface="+mn-cs"/>
              </a:rPr>
              <a:t>IMAGE &amp; TEXT #3</a:t>
            </a:r>
          </a:p>
        </p:txBody>
      </p:sp>
      <p:sp>
        <p:nvSpPr>
          <p:cNvPr id="9" name="Tijdelijke aanduiding voor afbeelding 16">
            <a:extLst>
              <a:ext uri="{FF2B5EF4-FFF2-40B4-BE49-F238E27FC236}">
                <a16:creationId xmlns:a16="http://schemas.microsoft.com/office/drawing/2014/main" id="{4FFF3F2B-7E31-44A8-91AF-3AA5BDE8274B}"/>
              </a:ext>
            </a:extLst>
          </p:cNvPr>
          <p:cNvSpPr>
            <a:spLocks noGrp="1"/>
          </p:cNvSpPr>
          <p:nvPr>
            <p:ph type="pic" sz="quarter" idx="13" hasCustomPrompt="1"/>
          </p:nvPr>
        </p:nvSpPr>
        <p:spPr>
          <a:xfrm>
            <a:off x="0" y="1631218"/>
            <a:ext cx="5044786" cy="4077529"/>
          </a:xfrm>
          <a:solidFill>
            <a:schemeClr val="bg2">
              <a:lumMod val="40000"/>
              <a:lumOff val="60000"/>
            </a:schemeClr>
          </a:solidFill>
        </p:spPr>
        <p:txBody>
          <a:bodyPr lIns="900000" tIns="0" rIns="900000" bIns="1080000" anchor="ctr" anchorCtr="0"/>
          <a:lstStyle>
            <a:lvl1pPr marL="0" indent="0" algn="ctr">
              <a:buNone/>
              <a:defRPr sz="11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grpSp>
        <p:nvGrpSpPr>
          <p:cNvPr id="10" name="GRID" hidden="1">
            <a:extLst>
              <a:ext uri="{FF2B5EF4-FFF2-40B4-BE49-F238E27FC236}">
                <a16:creationId xmlns:a16="http://schemas.microsoft.com/office/drawing/2014/main" id="{B465C13D-BB45-425C-8C0E-539782EB0796}"/>
              </a:ext>
            </a:extLst>
          </p:cNvPr>
          <p:cNvGrpSpPr/>
          <p:nvPr userDrawn="1"/>
        </p:nvGrpSpPr>
        <p:grpSpPr>
          <a:xfrm>
            <a:off x="0" y="0"/>
            <a:ext cx="12192000" cy="6858000"/>
            <a:chOff x="0" y="0"/>
            <a:chExt cx="12192000" cy="6858000"/>
          </a:xfrm>
        </p:grpSpPr>
        <p:sp>
          <p:nvSpPr>
            <p:cNvPr id="11" name="Rechthoek 10">
              <a:extLst>
                <a:ext uri="{FF2B5EF4-FFF2-40B4-BE49-F238E27FC236}">
                  <a16:creationId xmlns:a16="http://schemas.microsoft.com/office/drawing/2014/main" id="{1B00028E-A611-49F3-B254-595788E8BBAB}"/>
                </a:ext>
              </a:extLst>
            </p:cNvPr>
            <p:cNvSpPr/>
            <p:nvPr userDrawn="1"/>
          </p:nvSpPr>
          <p:spPr>
            <a:xfrm>
              <a:off x="0" y="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hthoek 11">
              <a:extLst>
                <a:ext uri="{FF2B5EF4-FFF2-40B4-BE49-F238E27FC236}">
                  <a16:creationId xmlns:a16="http://schemas.microsoft.com/office/drawing/2014/main" id="{1BCF353C-672C-4EC0-AE35-34C33CF7A626}"/>
                </a:ext>
              </a:extLst>
            </p:cNvPr>
            <p:cNvSpPr/>
            <p:nvPr userDrawn="1"/>
          </p:nvSpPr>
          <p:spPr>
            <a:xfrm>
              <a:off x="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hthoek 12">
              <a:extLst>
                <a:ext uri="{FF2B5EF4-FFF2-40B4-BE49-F238E27FC236}">
                  <a16:creationId xmlns:a16="http://schemas.microsoft.com/office/drawing/2014/main" id="{02C90360-8314-4ADD-990E-0DA86528AA0C}"/>
                </a:ext>
              </a:extLst>
            </p:cNvPr>
            <p:cNvSpPr/>
            <p:nvPr userDrawn="1"/>
          </p:nvSpPr>
          <p:spPr>
            <a:xfrm>
              <a:off x="1147200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hthoek 13">
              <a:extLst>
                <a:ext uri="{FF2B5EF4-FFF2-40B4-BE49-F238E27FC236}">
                  <a16:creationId xmlns:a16="http://schemas.microsoft.com/office/drawing/2014/main" id="{C8C13188-2B67-43ED-9423-1A317A93DAF0}"/>
                </a:ext>
              </a:extLst>
            </p:cNvPr>
            <p:cNvSpPr/>
            <p:nvPr userDrawn="1"/>
          </p:nvSpPr>
          <p:spPr>
            <a:xfrm>
              <a:off x="0" y="649800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hthoek 14">
              <a:extLst>
                <a:ext uri="{FF2B5EF4-FFF2-40B4-BE49-F238E27FC236}">
                  <a16:creationId xmlns:a16="http://schemas.microsoft.com/office/drawing/2014/main" id="{E2825921-BCC9-41E1-90A4-96949FEF3F43}"/>
                </a:ext>
              </a:extLst>
            </p:cNvPr>
            <p:cNvSpPr/>
            <p:nvPr userDrawn="1"/>
          </p:nvSpPr>
          <p:spPr>
            <a:xfrm>
              <a:off x="0" y="570874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hthoek 15">
              <a:extLst>
                <a:ext uri="{FF2B5EF4-FFF2-40B4-BE49-F238E27FC236}">
                  <a16:creationId xmlns:a16="http://schemas.microsoft.com/office/drawing/2014/main" id="{957D7AF4-87B0-4B31-A229-BCFF71A59DCF}"/>
                </a:ext>
              </a:extLst>
            </p:cNvPr>
            <p:cNvSpPr/>
            <p:nvPr userDrawn="1"/>
          </p:nvSpPr>
          <p:spPr>
            <a:xfrm>
              <a:off x="0" y="619461"/>
              <a:ext cx="12192000" cy="18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hthoek 16">
              <a:extLst>
                <a:ext uri="{FF2B5EF4-FFF2-40B4-BE49-F238E27FC236}">
                  <a16:creationId xmlns:a16="http://schemas.microsoft.com/office/drawing/2014/main" id="{F37F9915-812C-4B35-9587-7E8C62D6F269}"/>
                </a:ext>
              </a:extLst>
            </p:cNvPr>
            <p:cNvSpPr/>
            <p:nvPr userDrawn="1"/>
          </p:nvSpPr>
          <p:spPr>
            <a:xfrm>
              <a:off x="0" y="109121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hthoek 17">
              <a:extLst>
                <a:ext uri="{FF2B5EF4-FFF2-40B4-BE49-F238E27FC236}">
                  <a16:creationId xmlns:a16="http://schemas.microsoft.com/office/drawing/2014/main" id="{C56D80C3-61B4-4E4D-A40C-5F5974FDE0BB}"/>
                </a:ext>
              </a:extLst>
            </p:cNvPr>
            <p:cNvSpPr/>
            <p:nvPr userDrawn="1"/>
          </p:nvSpPr>
          <p:spPr>
            <a:xfrm>
              <a:off x="5736000" y="1091218"/>
              <a:ext cx="720000" cy="515752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9" name="INSTRUCTION">
            <a:extLst>
              <a:ext uri="{FF2B5EF4-FFF2-40B4-BE49-F238E27FC236}">
                <a16:creationId xmlns:a16="http://schemas.microsoft.com/office/drawing/2014/main" id="{EB5E4391-A94F-4A35-8754-63E77841682B}"/>
              </a:ext>
            </a:extLst>
          </p:cNvPr>
          <p:cNvGrpSpPr/>
          <p:nvPr userDrawn="1"/>
        </p:nvGrpSpPr>
        <p:grpSpPr>
          <a:xfrm>
            <a:off x="12377595" y="0"/>
            <a:ext cx="3693386" cy="5359349"/>
            <a:chOff x="-3786437" y="0"/>
            <a:chExt cx="3693386" cy="5359349"/>
          </a:xfrm>
        </p:grpSpPr>
        <p:sp>
          <p:nvSpPr>
            <p:cNvPr id="20" name="Rechthoek 19">
              <a:extLst>
                <a:ext uri="{FF2B5EF4-FFF2-40B4-BE49-F238E27FC236}">
                  <a16:creationId xmlns:a16="http://schemas.microsoft.com/office/drawing/2014/main" id="{9F2B107F-8A51-41E0-A387-858EC1D95A9D}"/>
                </a:ext>
              </a:extLst>
            </p:cNvPr>
            <p:cNvSpPr/>
            <p:nvPr userDrawn="1"/>
          </p:nvSpPr>
          <p:spPr>
            <a:xfrm>
              <a:off x="-3786165" y="0"/>
              <a:ext cx="3593091" cy="4641338"/>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Choosing text levels</a:t>
              </a:r>
            </a:p>
          </p:txBody>
        </p:sp>
        <p:sp>
          <p:nvSpPr>
            <p:cNvPr id="21" name="Ovaal 20">
              <a:extLst>
                <a:ext uri="{FF2B5EF4-FFF2-40B4-BE49-F238E27FC236}">
                  <a16:creationId xmlns:a16="http://schemas.microsoft.com/office/drawing/2014/main" id="{163D83A1-49D3-4DD5-ABAB-3427817D0B49}"/>
                </a:ext>
              </a:extLst>
            </p:cNvPr>
            <p:cNvSpPr/>
            <p:nvPr userDrawn="1"/>
          </p:nvSpPr>
          <p:spPr>
            <a:xfrm>
              <a:off x="-3604183" y="183748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1</a:t>
              </a:r>
            </a:p>
          </p:txBody>
        </p:sp>
        <p:sp>
          <p:nvSpPr>
            <p:cNvPr id="22" name="Rechthoek 21">
              <a:extLst>
                <a:ext uri="{FF2B5EF4-FFF2-40B4-BE49-F238E27FC236}">
                  <a16:creationId xmlns:a16="http://schemas.microsoft.com/office/drawing/2014/main" id="{81302358-51EC-4154-A392-EA5E38B1022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90000"/>
                </a:lnSpc>
                <a:spcBef>
                  <a:spcPts val="600"/>
                </a:spcBef>
                <a:spcAft>
                  <a:spcPts val="600"/>
                </a:spcAft>
                <a:buClr>
                  <a:srgbClr val="41423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41423C"/>
                  </a:solidFill>
                  <a:effectLst/>
                  <a:uLnTx/>
                  <a:uFillTx/>
                  <a:latin typeface="Calibri" panose="020F0502020204030204"/>
                  <a:ea typeface="+mn-ea"/>
                  <a:cs typeface="+mn-cs"/>
                </a:rPr>
                <a:t>Bullet</a:t>
              </a:r>
            </a:p>
          </p:txBody>
        </p:sp>
        <p:sp>
          <p:nvSpPr>
            <p:cNvPr id="23" name="Ovaal 22">
              <a:extLst>
                <a:ext uri="{FF2B5EF4-FFF2-40B4-BE49-F238E27FC236}">
                  <a16:creationId xmlns:a16="http://schemas.microsoft.com/office/drawing/2014/main" id="{EA16C826-86B6-4856-ABF8-14B6E982FC12}"/>
                </a:ext>
              </a:extLst>
            </p:cNvPr>
            <p:cNvSpPr/>
            <p:nvPr userDrawn="1"/>
          </p:nvSpPr>
          <p:spPr>
            <a:xfrm>
              <a:off x="-3604183" y="2128768"/>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2</a:t>
              </a:r>
            </a:p>
          </p:txBody>
        </p:sp>
        <p:sp>
          <p:nvSpPr>
            <p:cNvPr id="24" name="Rechthoek 23">
              <a:extLst>
                <a:ext uri="{FF2B5EF4-FFF2-40B4-BE49-F238E27FC236}">
                  <a16:creationId xmlns:a16="http://schemas.microsoft.com/office/drawing/2014/main" id="{69E4BE60-1305-4CB8-99FF-469F33A58C4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Choose from:</a:t>
              </a:r>
            </a:p>
          </p:txBody>
        </p:sp>
        <p:sp>
          <p:nvSpPr>
            <p:cNvPr id="25" name="Rechthoek 24">
              <a:extLst>
                <a:ext uri="{FF2B5EF4-FFF2-40B4-BE49-F238E27FC236}">
                  <a16:creationId xmlns:a16="http://schemas.microsoft.com/office/drawing/2014/main" id="{FA81AB90-04C7-4F25-8E45-780B78925D62}"/>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90000"/>
                </a:lnSpc>
                <a:spcBef>
                  <a:spcPts val="600"/>
                </a:spcBef>
                <a:spcAft>
                  <a:spcPts val="600"/>
                </a:spcAft>
                <a:buClr>
                  <a:srgbClr val="9E7A3A"/>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41423C"/>
                  </a:solidFill>
                  <a:effectLst/>
                  <a:uLnTx/>
                  <a:uFillTx/>
                  <a:latin typeface="Calibri" panose="020F0502020204030204"/>
                  <a:ea typeface="+mn-ea"/>
                  <a:cs typeface="+mn-cs"/>
                </a:rPr>
                <a:t>Sub-bullet #1</a:t>
              </a:r>
            </a:p>
          </p:txBody>
        </p:sp>
        <p:sp>
          <p:nvSpPr>
            <p:cNvPr id="26" name="Ovaal 25">
              <a:extLst>
                <a:ext uri="{FF2B5EF4-FFF2-40B4-BE49-F238E27FC236}">
                  <a16:creationId xmlns:a16="http://schemas.microsoft.com/office/drawing/2014/main" id="{CAC7A9CA-5F69-4165-B7DA-7E797C53F31C}"/>
                </a:ext>
              </a:extLst>
            </p:cNvPr>
            <p:cNvSpPr/>
            <p:nvPr userDrawn="1"/>
          </p:nvSpPr>
          <p:spPr>
            <a:xfrm>
              <a:off x="-3604183" y="2420052"/>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27" name="Rechthoek 26">
              <a:extLst>
                <a:ext uri="{FF2B5EF4-FFF2-40B4-BE49-F238E27FC236}">
                  <a16:creationId xmlns:a16="http://schemas.microsoft.com/office/drawing/2014/main" id="{7B851D7B-8BF5-4639-9078-C9D8250BF580}"/>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90000"/>
                </a:lnSpc>
                <a:spcBef>
                  <a:spcPts val="600"/>
                </a:spcBef>
                <a:spcAft>
                  <a:spcPts val="600"/>
                </a:spcAft>
                <a:buClr>
                  <a:srgbClr val="506159"/>
                </a:buClr>
                <a:buSzTx/>
                <a:buFont typeface="Calibri Light" panose="020F0302020204030204" pitchFamily="34" charset="0"/>
                <a:buChar char="-"/>
                <a:tabLst/>
                <a:defRPr/>
              </a:pPr>
              <a:r>
                <a:rPr kumimoji="0" lang="en-GB" sz="1100" b="0" i="0" u="none" strike="noStrike" kern="1200" cap="none" spc="0" normalizeH="0" baseline="0" noProof="0" dirty="0">
                  <a:ln>
                    <a:noFill/>
                  </a:ln>
                  <a:solidFill>
                    <a:srgbClr val="41423C"/>
                  </a:solidFill>
                  <a:effectLst/>
                  <a:uLnTx/>
                  <a:uFillTx/>
                  <a:latin typeface="Calibri" panose="020F0502020204030204"/>
                  <a:ea typeface="+mn-ea"/>
                  <a:cs typeface="+mn-cs"/>
                </a:rPr>
                <a:t>Sub-bullet #2</a:t>
              </a:r>
            </a:p>
          </p:txBody>
        </p:sp>
        <p:sp>
          <p:nvSpPr>
            <p:cNvPr id="28" name="Ovaal 27">
              <a:extLst>
                <a:ext uri="{FF2B5EF4-FFF2-40B4-BE49-F238E27FC236}">
                  <a16:creationId xmlns:a16="http://schemas.microsoft.com/office/drawing/2014/main" id="{8A3E574C-A7BE-4784-B525-8CD234069B8B}"/>
                </a:ext>
              </a:extLst>
            </p:cNvPr>
            <p:cNvSpPr/>
            <p:nvPr userDrawn="1"/>
          </p:nvSpPr>
          <p:spPr>
            <a:xfrm>
              <a:off x="-3604183" y="2711336"/>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4</a:t>
              </a:r>
            </a:p>
          </p:txBody>
        </p:sp>
        <p:sp>
          <p:nvSpPr>
            <p:cNvPr id="29" name="Rechthoek 28">
              <a:extLst>
                <a:ext uri="{FF2B5EF4-FFF2-40B4-BE49-F238E27FC236}">
                  <a16:creationId xmlns:a16="http://schemas.microsoft.com/office/drawing/2014/main" id="{96BDD817-BABE-43EA-A895-8E3DF319F946}"/>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90000"/>
                </a:lnSpc>
                <a:spcBef>
                  <a:spcPts val="600"/>
                </a:spcBef>
                <a:spcAft>
                  <a:spcPts val="600"/>
                </a:spcAft>
                <a:buClr>
                  <a:srgbClr val="211F26"/>
                </a:buClr>
                <a:buSzTx/>
                <a:buFont typeface="Arial" panose="020B0604020202020204" pitchFamily="34" charset="0"/>
                <a:buNone/>
                <a:tabLst/>
                <a:defRPr/>
              </a:pPr>
              <a:r>
                <a:rPr kumimoji="0" lang="en-GB" sz="1200" b="0" i="0" u="none" strike="noStrike" kern="1200" cap="none" spc="0" normalizeH="0" baseline="0" noProof="0" dirty="0">
                  <a:ln>
                    <a:noFill/>
                  </a:ln>
                  <a:solidFill>
                    <a:srgbClr val="41423C"/>
                  </a:solidFill>
                  <a:effectLst/>
                  <a:uLnTx/>
                  <a:uFillTx/>
                  <a:latin typeface="Calibri" panose="020F0502020204030204"/>
                  <a:ea typeface="+mn-ea"/>
                  <a:cs typeface="+mn-cs"/>
                </a:rPr>
                <a:t>Plain text</a:t>
              </a:r>
            </a:p>
          </p:txBody>
        </p:sp>
        <p:sp>
          <p:nvSpPr>
            <p:cNvPr id="30" name="Ovaal 29">
              <a:extLst>
                <a:ext uri="{FF2B5EF4-FFF2-40B4-BE49-F238E27FC236}">
                  <a16:creationId xmlns:a16="http://schemas.microsoft.com/office/drawing/2014/main" id="{0BE51D4D-ED0D-4976-8D55-B6F5F63D2747}"/>
                </a:ext>
              </a:extLst>
            </p:cNvPr>
            <p:cNvSpPr/>
            <p:nvPr userDrawn="1"/>
          </p:nvSpPr>
          <p:spPr>
            <a:xfrm>
              <a:off x="-3604183" y="3002620"/>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5</a:t>
              </a:r>
            </a:p>
          </p:txBody>
        </p:sp>
        <p:sp>
          <p:nvSpPr>
            <p:cNvPr id="31" name="Rechthoek 30">
              <a:extLst>
                <a:ext uri="{FF2B5EF4-FFF2-40B4-BE49-F238E27FC236}">
                  <a16:creationId xmlns:a16="http://schemas.microsoft.com/office/drawing/2014/main" id="{733A485A-2147-436F-BD51-2993060311C9}"/>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4" indent="0" algn="l" defTabSz="914400" rtl="0" eaLnBrk="1" fontAlgn="auto" latinLnBrk="0" hangingPunct="1">
                <a:lnSpc>
                  <a:spcPct val="90000"/>
                </a:lnSpc>
                <a:spcBef>
                  <a:spcPts val="1200"/>
                </a:spcBef>
                <a:spcAft>
                  <a:spcPts val="400"/>
                </a:spcAft>
                <a:buClr>
                  <a:srgbClr val="211F26"/>
                </a:buClr>
                <a:buSzTx/>
                <a:buFont typeface="Arial" panose="020B0604020202020204" pitchFamily="34" charset="0"/>
                <a:buNone/>
                <a:tabLst/>
                <a:defRPr/>
              </a:pPr>
              <a:r>
                <a:rPr kumimoji="0" lang="en-GB" sz="1600" b="1" i="0" u="none" strike="noStrike" kern="1200" cap="all" spc="0" normalizeH="0" baseline="0" noProof="0" dirty="0">
                  <a:ln>
                    <a:noFill/>
                  </a:ln>
                  <a:solidFill>
                    <a:srgbClr val="41423C"/>
                  </a:solidFill>
                  <a:effectLst/>
                  <a:uLnTx/>
                  <a:uFillTx/>
                  <a:latin typeface="Calibri" panose="020F0502020204030204"/>
                  <a:ea typeface="+mn-ea"/>
                  <a:cs typeface="+mn-cs"/>
                </a:rPr>
                <a:t>Heading #1</a:t>
              </a:r>
            </a:p>
          </p:txBody>
        </p:sp>
        <p:sp>
          <p:nvSpPr>
            <p:cNvPr id="32" name="Ovaal 31">
              <a:extLst>
                <a:ext uri="{FF2B5EF4-FFF2-40B4-BE49-F238E27FC236}">
                  <a16:creationId xmlns:a16="http://schemas.microsoft.com/office/drawing/2014/main" id="{816FAAE0-B807-4978-BFC7-7C529688C6D6}"/>
                </a:ext>
              </a:extLst>
            </p:cNvPr>
            <p:cNvSpPr/>
            <p:nvPr userDrawn="1"/>
          </p:nvSpPr>
          <p:spPr>
            <a:xfrm>
              <a:off x="-3604183" y="329390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6</a:t>
              </a:r>
            </a:p>
          </p:txBody>
        </p:sp>
        <p:sp>
          <p:nvSpPr>
            <p:cNvPr id="33" name="Rechthoek 32">
              <a:extLst>
                <a:ext uri="{FF2B5EF4-FFF2-40B4-BE49-F238E27FC236}">
                  <a16:creationId xmlns:a16="http://schemas.microsoft.com/office/drawing/2014/main" id="{C6CEE32B-8C4F-466B-B70D-FEB7DD2FD234}"/>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42900" marR="0" lvl="6" indent="-342900" algn="l" defTabSz="914400" rtl="0" eaLnBrk="1" fontAlgn="auto" latinLnBrk="0" hangingPunct="1">
                <a:lnSpc>
                  <a:spcPct val="90000"/>
                </a:lnSpc>
                <a:spcBef>
                  <a:spcPts val="600"/>
                </a:spcBef>
                <a:spcAft>
                  <a:spcPts val="600"/>
                </a:spcAft>
                <a:buClr>
                  <a:srgbClr val="9E7A3A"/>
                </a:buClr>
                <a:buSzTx/>
                <a:buFont typeface="+mj-lt"/>
                <a:buAutoNum type="arabicParenR"/>
                <a:tabLst/>
                <a:defRPr/>
              </a:pPr>
              <a:r>
                <a:rPr kumimoji="0" lang="en-GB" sz="1200" b="0" i="0" u="none" strike="noStrike" kern="1200" cap="none" spc="0" normalizeH="0" baseline="0" noProof="0" dirty="0">
                  <a:ln>
                    <a:noFill/>
                  </a:ln>
                  <a:solidFill>
                    <a:srgbClr val="41423C"/>
                  </a:solidFill>
                  <a:effectLst/>
                  <a:uLnTx/>
                  <a:uFillTx/>
                  <a:latin typeface="Calibri" panose="020F0502020204030204"/>
                  <a:ea typeface="+mn-ea"/>
                  <a:cs typeface="+mn-cs"/>
                </a:rPr>
                <a:t>Numeric bullet</a:t>
              </a:r>
            </a:p>
          </p:txBody>
        </p:sp>
        <p:sp>
          <p:nvSpPr>
            <p:cNvPr id="34" name="Ovaal 33">
              <a:extLst>
                <a:ext uri="{FF2B5EF4-FFF2-40B4-BE49-F238E27FC236}">
                  <a16:creationId xmlns:a16="http://schemas.microsoft.com/office/drawing/2014/main" id="{EDDBA46E-18C1-4F7A-945F-F986BE63920D}"/>
                </a:ext>
              </a:extLst>
            </p:cNvPr>
            <p:cNvSpPr/>
            <p:nvPr userDrawn="1"/>
          </p:nvSpPr>
          <p:spPr>
            <a:xfrm>
              <a:off x="-3604183" y="3585188"/>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7</a:t>
              </a:r>
            </a:p>
          </p:txBody>
        </p:sp>
        <p:sp>
          <p:nvSpPr>
            <p:cNvPr id="35" name="Rechthoek 34">
              <a:extLst>
                <a:ext uri="{FF2B5EF4-FFF2-40B4-BE49-F238E27FC236}">
                  <a16:creationId xmlns:a16="http://schemas.microsoft.com/office/drawing/2014/main" id="{AB52A8F8-3E27-4F7B-9720-FB74B1E3823C}"/>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7" indent="-342900" algn="l" defTabSz="914400" rtl="0" eaLnBrk="1" fontAlgn="auto" latinLnBrk="0" hangingPunct="1">
                <a:lnSpc>
                  <a:spcPct val="90000"/>
                </a:lnSpc>
                <a:spcBef>
                  <a:spcPts val="600"/>
                </a:spcBef>
                <a:spcAft>
                  <a:spcPts val="600"/>
                </a:spcAft>
                <a:buClr>
                  <a:srgbClr val="9E7A3A"/>
                </a:buClr>
                <a:buSzTx/>
                <a:buFont typeface="+mj-lt"/>
                <a:buAutoNum type="alphaLcParenR"/>
                <a:tabLst/>
                <a:defRPr/>
              </a:pPr>
              <a:r>
                <a:rPr kumimoji="0" lang="en-GB" sz="1200" b="0" i="0" u="none" strike="noStrike" kern="1200" cap="none" spc="0" normalizeH="0" baseline="0" noProof="0" dirty="0">
                  <a:ln>
                    <a:noFill/>
                  </a:ln>
                  <a:solidFill>
                    <a:srgbClr val="41423C"/>
                  </a:solidFill>
                  <a:effectLst/>
                  <a:uLnTx/>
                  <a:uFillTx/>
                  <a:latin typeface="Calibri" panose="020F0502020204030204"/>
                  <a:ea typeface="+mn-ea"/>
                  <a:cs typeface="+mn-cs"/>
                </a:rPr>
                <a:t>Alphabetic bullet</a:t>
              </a:r>
            </a:p>
          </p:txBody>
        </p:sp>
        <p:sp>
          <p:nvSpPr>
            <p:cNvPr id="36" name="Ovaal 35">
              <a:extLst>
                <a:ext uri="{FF2B5EF4-FFF2-40B4-BE49-F238E27FC236}">
                  <a16:creationId xmlns:a16="http://schemas.microsoft.com/office/drawing/2014/main" id="{6E185F8F-B10F-4EC0-8060-9B1AF0BA7A6E}"/>
                </a:ext>
              </a:extLst>
            </p:cNvPr>
            <p:cNvSpPr/>
            <p:nvPr userDrawn="1"/>
          </p:nvSpPr>
          <p:spPr>
            <a:xfrm>
              <a:off x="-3604183" y="3876472"/>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8</a:t>
              </a:r>
            </a:p>
          </p:txBody>
        </p:sp>
        <p:sp>
          <p:nvSpPr>
            <p:cNvPr id="37" name="Rechthoek 36">
              <a:extLst>
                <a:ext uri="{FF2B5EF4-FFF2-40B4-BE49-F238E27FC236}">
                  <a16:creationId xmlns:a16="http://schemas.microsoft.com/office/drawing/2014/main" id="{41BCBB80-E339-42F0-8256-17A7E9FF2544}"/>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90000"/>
                </a:lnSpc>
                <a:spcBef>
                  <a:spcPts val="600"/>
                </a:spcBef>
                <a:spcAft>
                  <a:spcPts val="600"/>
                </a:spcAft>
                <a:buClr>
                  <a:prstClr val="black"/>
                </a:buClr>
                <a:buSzTx/>
                <a:buFont typeface="Arial" panose="020B0604020202020204" pitchFamily="34" charset="0"/>
                <a:buNone/>
                <a:tabLst/>
                <a:defRPr/>
              </a:pPr>
              <a:r>
                <a:rPr kumimoji="0" lang="en-GB" sz="2000" b="0" i="1" u="none" strike="noStrike" kern="1200" cap="all" spc="0" normalizeH="0" baseline="0" noProof="0" dirty="0">
                  <a:ln>
                    <a:noFill/>
                  </a:ln>
                  <a:solidFill>
                    <a:srgbClr val="41423C"/>
                  </a:solidFill>
                  <a:effectLst/>
                  <a:uLnTx/>
                  <a:uFillTx/>
                  <a:latin typeface="Calibri" panose="020F0502020204030204"/>
                  <a:ea typeface="+mn-ea"/>
                  <a:cs typeface="+mn-cs"/>
                </a:rPr>
                <a:t>Quote text</a:t>
              </a:r>
            </a:p>
          </p:txBody>
        </p:sp>
        <p:sp>
          <p:nvSpPr>
            <p:cNvPr id="38" name="Ovaal 37">
              <a:extLst>
                <a:ext uri="{FF2B5EF4-FFF2-40B4-BE49-F238E27FC236}">
                  <a16:creationId xmlns:a16="http://schemas.microsoft.com/office/drawing/2014/main" id="{652A4FAF-A59F-4836-B5DD-6BC5B8AA52AF}"/>
                </a:ext>
              </a:extLst>
            </p:cNvPr>
            <p:cNvSpPr/>
            <p:nvPr userDrawn="1"/>
          </p:nvSpPr>
          <p:spPr>
            <a:xfrm>
              <a:off x="-3604183" y="416859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9</a:t>
              </a:r>
            </a:p>
          </p:txBody>
        </p:sp>
        <p:sp>
          <p:nvSpPr>
            <p:cNvPr id="39" name="Rechthoek 38">
              <a:extLst>
                <a:ext uri="{FF2B5EF4-FFF2-40B4-BE49-F238E27FC236}">
                  <a16:creationId xmlns:a16="http://schemas.microsoft.com/office/drawing/2014/main" id="{E2E49EC4-8B5B-48B2-B8C3-5CD152865EEB}"/>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5" indent="0" algn="l" defTabSz="914400" rtl="0" eaLnBrk="1" fontAlgn="auto" latinLnBrk="0" hangingPunct="1">
                <a:lnSpc>
                  <a:spcPct val="90000"/>
                </a:lnSpc>
                <a:spcBef>
                  <a:spcPts val="1200"/>
                </a:spcBef>
                <a:spcAft>
                  <a:spcPts val="400"/>
                </a:spcAft>
                <a:buClr>
                  <a:srgbClr val="9E7A3A"/>
                </a:buClr>
                <a:buSzTx/>
                <a:buFont typeface="Arial" panose="020B0604020202020204" pitchFamily="34" charset="0"/>
                <a:buNone/>
                <a:tabLst/>
                <a:defRPr/>
              </a:pPr>
              <a:r>
                <a:rPr kumimoji="0" lang="en-GB" sz="1600" b="0" i="0" u="none" strike="noStrike" kern="1200" cap="all" spc="0" normalizeH="0" baseline="0" noProof="0" dirty="0">
                  <a:ln>
                    <a:noFill/>
                  </a:ln>
                  <a:solidFill>
                    <a:srgbClr val="41423C"/>
                  </a:solidFill>
                  <a:effectLst/>
                  <a:uLnTx/>
                  <a:uFillTx/>
                  <a:latin typeface="Calibri" panose="020F0502020204030204"/>
                  <a:ea typeface="+mn-ea"/>
                  <a:cs typeface="+mn-cs"/>
                </a:rPr>
                <a:t>Heading #2</a:t>
              </a:r>
            </a:p>
          </p:txBody>
        </p:sp>
        <p:sp>
          <p:nvSpPr>
            <p:cNvPr id="40" name="Rechthoek 39">
              <a:extLst>
                <a:ext uri="{FF2B5EF4-FFF2-40B4-BE49-F238E27FC236}">
                  <a16:creationId xmlns:a16="http://schemas.microsoft.com/office/drawing/2014/main" id="{F5311747-7586-430B-BEAE-5403A8DBAEC2}"/>
                </a:ext>
              </a:extLst>
            </p:cNvPr>
            <p:cNvSpPr/>
            <p:nvPr userDrawn="1"/>
          </p:nvSpPr>
          <p:spPr>
            <a:xfrm>
              <a:off x="-3786437" y="4531349"/>
              <a:ext cx="3593637" cy="828000"/>
            </a:xfrm>
            <a:prstGeom prst="rect">
              <a:avLst/>
            </a:prstGeom>
            <a:solidFill>
              <a:srgbClr val="ECECEC"/>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Want to know more?</a:t>
              </a:r>
              <a:b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Go to the tab</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 'SLIDEBUILDER’ </a:t>
              </a: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and click</a:t>
              </a:r>
              <a:b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on the button </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 Inspiration'</a:t>
              </a:r>
            </a:p>
          </p:txBody>
        </p:sp>
        <p:grpSp>
          <p:nvGrpSpPr>
            <p:cNvPr id="41" name="ICOON_info">
              <a:extLst>
                <a:ext uri="{FF2B5EF4-FFF2-40B4-BE49-F238E27FC236}">
                  <a16:creationId xmlns:a16="http://schemas.microsoft.com/office/drawing/2014/main" id="{E7D7CA1D-C5D1-44B4-8373-EB4603C32083}"/>
                </a:ext>
              </a:extLst>
            </p:cNvPr>
            <p:cNvGrpSpPr/>
            <p:nvPr userDrawn="1"/>
          </p:nvGrpSpPr>
          <p:grpSpPr>
            <a:xfrm>
              <a:off x="-376736" y="4400186"/>
              <a:ext cx="283685" cy="283685"/>
              <a:chOff x="-510741" y="5913713"/>
              <a:chExt cx="267555" cy="267555"/>
            </a:xfrm>
          </p:grpSpPr>
          <p:sp>
            <p:nvSpPr>
              <p:cNvPr id="89" name="Ovaal 88">
                <a:extLst>
                  <a:ext uri="{FF2B5EF4-FFF2-40B4-BE49-F238E27FC236}">
                    <a16:creationId xmlns:a16="http://schemas.microsoft.com/office/drawing/2014/main" id="{E33D0554-A2DE-4149-9788-593B8DEDEE05}"/>
                  </a:ext>
                </a:extLst>
              </p:cNvPr>
              <p:cNvSpPr/>
              <p:nvPr userDrawn="1"/>
            </p:nvSpPr>
            <p:spPr>
              <a:xfrm>
                <a:off x="-491853" y="5932072"/>
                <a:ext cx="230835" cy="230835"/>
              </a:xfrm>
              <a:prstGeom prst="ellips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90" name="Graphic 163" descr="Informatie">
                <a:extLst>
                  <a:ext uri="{FF2B5EF4-FFF2-40B4-BE49-F238E27FC236}">
                    <a16:creationId xmlns:a16="http://schemas.microsoft.com/office/drawing/2014/main" id="{96EB3B2F-F04E-48E0-9060-64949A922D5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42" name="VOORBEELD">
              <a:extLst>
                <a:ext uri="{FF2B5EF4-FFF2-40B4-BE49-F238E27FC236}">
                  <a16:creationId xmlns:a16="http://schemas.microsoft.com/office/drawing/2014/main" id="{78F7940C-858B-490E-B35A-B61C30F1DAD0}"/>
                </a:ext>
              </a:extLst>
            </p:cNvPr>
            <p:cNvGrpSpPr/>
            <p:nvPr userDrawn="1"/>
          </p:nvGrpSpPr>
          <p:grpSpPr>
            <a:xfrm>
              <a:off x="-3605171" y="458674"/>
              <a:ext cx="3234311" cy="558875"/>
              <a:chOff x="-3605171" y="458674"/>
              <a:chExt cx="3234311" cy="558875"/>
            </a:xfrm>
          </p:grpSpPr>
          <p:sp>
            <p:nvSpPr>
              <p:cNvPr id="49" name="Rechthoek 48">
                <a:extLst>
                  <a:ext uri="{FF2B5EF4-FFF2-40B4-BE49-F238E27FC236}">
                    <a16:creationId xmlns:a16="http://schemas.microsoft.com/office/drawing/2014/main" id="{6DB061E2-76EF-4303-8649-22633374BC79}"/>
                  </a:ext>
                </a:extLst>
              </p:cNvPr>
              <p:cNvSpPr/>
              <p:nvPr userDrawn="1"/>
            </p:nvSpPr>
            <p:spPr>
              <a:xfrm>
                <a:off x="-3604183" y="458674"/>
                <a:ext cx="393459" cy="184058"/>
              </a:xfrm>
              <a:prstGeom prst="rect">
                <a:avLst/>
              </a:prstGeom>
              <a:solidFill>
                <a:srgbClr val="F8F8F8"/>
              </a:solidFill>
              <a:ln w="6350" cap="flat" cmpd="sng" algn="ctr">
                <a:noFill/>
                <a:prstDash val="solid"/>
                <a:miter lim="800000"/>
              </a:ln>
              <a:effectLst/>
            </p:spPr>
            <p:txBody>
              <a:bodyPr rot="0" spcFirstLastPara="0" vert="horz" wrap="square" lIns="0" tIns="18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Home</a:t>
                </a:r>
              </a:p>
            </p:txBody>
          </p:sp>
          <p:sp>
            <p:nvSpPr>
              <p:cNvPr id="50" name="Rechthoek 49">
                <a:extLst>
                  <a:ext uri="{FF2B5EF4-FFF2-40B4-BE49-F238E27FC236}">
                    <a16:creationId xmlns:a16="http://schemas.microsoft.com/office/drawing/2014/main" id="{9D197AEC-7692-4AA0-887C-288BD49D5798}"/>
                  </a:ext>
                </a:extLst>
              </p:cNvPr>
              <p:cNvSpPr/>
              <p:nvPr userDrawn="1"/>
            </p:nvSpPr>
            <p:spPr>
              <a:xfrm>
                <a:off x="-3599184" y="621345"/>
                <a:ext cx="383782" cy="27171"/>
              </a:xfrm>
              <a:prstGeom prst="rect">
                <a:avLst/>
              </a:prstGeom>
              <a:solidFill>
                <a:srgbClr val="B74629"/>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51" name="Groep 50">
                <a:extLst>
                  <a:ext uri="{FF2B5EF4-FFF2-40B4-BE49-F238E27FC236}">
                    <a16:creationId xmlns:a16="http://schemas.microsoft.com/office/drawing/2014/main" id="{5A86779E-6B58-43C6-B46F-29FC45A65C3A}"/>
                  </a:ext>
                </a:extLst>
              </p:cNvPr>
              <p:cNvGrpSpPr/>
              <p:nvPr userDrawn="1"/>
            </p:nvGrpSpPr>
            <p:grpSpPr>
              <a:xfrm>
                <a:off x="-3386247" y="830871"/>
                <a:ext cx="139423" cy="109566"/>
                <a:chOff x="-2866744" y="827071"/>
                <a:chExt cx="168701" cy="132575"/>
              </a:xfrm>
            </p:grpSpPr>
            <p:grpSp>
              <p:nvGrpSpPr>
                <p:cNvPr id="82" name="Groep 81">
                  <a:extLst>
                    <a:ext uri="{FF2B5EF4-FFF2-40B4-BE49-F238E27FC236}">
                      <a16:creationId xmlns:a16="http://schemas.microsoft.com/office/drawing/2014/main" id="{D4B14389-8469-4C82-881C-791D8196127F}"/>
                    </a:ext>
                  </a:extLst>
                </p:cNvPr>
                <p:cNvGrpSpPr/>
                <p:nvPr userDrawn="1"/>
              </p:nvGrpSpPr>
              <p:grpSpPr>
                <a:xfrm>
                  <a:off x="-2866744" y="827071"/>
                  <a:ext cx="168701" cy="132575"/>
                  <a:chOff x="-2866744" y="827071"/>
                  <a:chExt cx="168701" cy="132575"/>
                </a:xfrm>
              </p:grpSpPr>
              <p:cxnSp>
                <p:nvCxnSpPr>
                  <p:cNvPr id="84" name="Rechte verbindingslijn 83">
                    <a:extLst>
                      <a:ext uri="{FF2B5EF4-FFF2-40B4-BE49-F238E27FC236}">
                        <a16:creationId xmlns:a16="http://schemas.microsoft.com/office/drawing/2014/main" id="{03304C8B-8A7D-4377-ACBA-2C7B06710A1F}"/>
                      </a:ext>
                    </a:extLst>
                  </p:cNvPr>
                  <p:cNvCxnSpPr/>
                  <p:nvPr userDrawn="1"/>
                </p:nvCxnSpPr>
                <p:spPr>
                  <a:xfrm>
                    <a:off x="-2866744" y="827071"/>
                    <a:ext cx="168701" cy="0"/>
                  </a:xfrm>
                  <a:prstGeom prst="line">
                    <a:avLst/>
                  </a:prstGeom>
                  <a:solidFill>
                    <a:sysClr val="window" lastClr="FFFFFF"/>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6D1674AC-664B-4285-8114-4859C35C640F}"/>
                      </a:ext>
                    </a:extLst>
                  </p:cNvPr>
                  <p:cNvCxnSpPr/>
                  <p:nvPr userDrawn="1"/>
                </p:nvCxnSpPr>
                <p:spPr>
                  <a:xfrm>
                    <a:off x="-2866744" y="959646"/>
                    <a:ext cx="168701" cy="0"/>
                  </a:xfrm>
                  <a:prstGeom prst="line">
                    <a:avLst/>
                  </a:prstGeom>
                  <a:solidFill>
                    <a:sysClr val="window" lastClr="FFFFFF"/>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8B89D23F-E531-4476-87A6-8941E518F5E1}"/>
                      </a:ext>
                    </a:extLst>
                  </p:cNvPr>
                  <p:cNvCxnSpPr/>
                  <p:nvPr userDrawn="1"/>
                </p:nvCxnSpPr>
                <p:spPr>
                  <a:xfrm>
                    <a:off x="-2773990" y="926503"/>
                    <a:ext cx="75947" cy="0"/>
                  </a:xfrm>
                  <a:prstGeom prst="line">
                    <a:avLst/>
                  </a:prstGeom>
                  <a:solidFill>
                    <a:sysClr val="window" lastClr="FFFFFF"/>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9E93D7CC-8EFC-4925-B6C1-836B55993644}"/>
                      </a:ext>
                    </a:extLst>
                  </p:cNvPr>
                  <p:cNvCxnSpPr/>
                  <p:nvPr userDrawn="1"/>
                </p:nvCxnSpPr>
                <p:spPr>
                  <a:xfrm>
                    <a:off x="-2773990" y="893359"/>
                    <a:ext cx="75947" cy="0"/>
                  </a:xfrm>
                  <a:prstGeom prst="line">
                    <a:avLst/>
                  </a:prstGeom>
                  <a:solidFill>
                    <a:sysClr val="window" lastClr="FFFFFF"/>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C491CDB4-A4F5-43EE-9FB5-BE8DE91A649A}"/>
                      </a:ext>
                    </a:extLst>
                  </p:cNvPr>
                  <p:cNvCxnSpPr/>
                  <p:nvPr userDrawn="1"/>
                </p:nvCxnSpPr>
                <p:spPr>
                  <a:xfrm>
                    <a:off x="-2773990" y="860215"/>
                    <a:ext cx="75947" cy="0"/>
                  </a:xfrm>
                  <a:prstGeom prst="line">
                    <a:avLst/>
                  </a:prstGeom>
                  <a:solidFill>
                    <a:sysClr val="window" lastClr="FFFFFF"/>
                  </a:solidFill>
                  <a:ln w="12700" cap="flat" cmpd="sng" algn="ctr">
                    <a:solidFill>
                      <a:srgbClr val="9D9FA1"/>
                    </a:solidFill>
                    <a:prstDash val="solid"/>
                  </a:ln>
                  <a:effectLst/>
                </p:spPr>
              </p:cxnSp>
            </p:grpSp>
            <p:sp>
              <p:nvSpPr>
                <p:cNvPr id="83" name="Pijl: rechts 82">
                  <a:extLst>
                    <a:ext uri="{FF2B5EF4-FFF2-40B4-BE49-F238E27FC236}">
                      <a16:creationId xmlns:a16="http://schemas.microsoft.com/office/drawing/2014/main" id="{B6F66B57-CBA3-4F9D-AD9F-28948536417C}"/>
                    </a:ext>
                  </a:extLst>
                </p:cNvPr>
                <p:cNvSpPr/>
                <p:nvPr userDrawn="1"/>
              </p:nvSpPr>
              <p:spPr>
                <a:xfrm>
                  <a:off x="-2866744" y="858737"/>
                  <a:ext cx="70676" cy="67902"/>
                </a:xfrm>
                <a:prstGeom prst="rightArrow">
                  <a:avLst>
                    <a:gd name="adj1" fmla="val 25329"/>
                    <a:gd name="adj2" fmla="val 63628"/>
                  </a:avLst>
                </a:prstGeom>
                <a:solidFill>
                  <a:srgbClr val="4A7DB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52" name="Groep 51">
                <a:extLst>
                  <a:ext uri="{FF2B5EF4-FFF2-40B4-BE49-F238E27FC236}">
                    <a16:creationId xmlns:a16="http://schemas.microsoft.com/office/drawing/2014/main" id="{AF4F8051-E13E-4F86-B2A6-758EA1A495A0}"/>
                  </a:ext>
                </a:extLst>
              </p:cNvPr>
              <p:cNvGrpSpPr/>
              <p:nvPr userDrawn="1"/>
            </p:nvGrpSpPr>
            <p:grpSpPr>
              <a:xfrm>
                <a:off x="-3605171" y="830871"/>
                <a:ext cx="139423" cy="109566"/>
                <a:chOff x="-2866744" y="518074"/>
                <a:chExt cx="168701" cy="132575"/>
              </a:xfrm>
            </p:grpSpPr>
            <p:grpSp>
              <p:nvGrpSpPr>
                <p:cNvPr id="75" name="Groep 74">
                  <a:extLst>
                    <a:ext uri="{FF2B5EF4-FFF2-40B4-BE49-F238E27FC236}">
                      <a16:creationId xmlns:a16="http://schemas.microsoft.com/office/drawing/2014/main" id="{59E9BAEF-8ABA-4850-8158-27AD2A2EB268}"/>
                    </a:ext>
                  </a:extLst>
                </p:cNvPr>
                <p:cNvGrpSpPr/>
                <p:nvPr userDrawn="1"/>
              </p:nvGrpSpPr>
              <p:grpSpPr>
                <a:xfrm>
                  <a:off x="-2866744" y="518074"/>
                  <a:ext cx="168701" cy="132575"/>
                  <a:chOff x="-2866744" y="518074"/>
                  <a:chExt cx="168701" cy="132575"/>
                </a:xfrm>
              </p:grpSpPr>
              <p:cxnSp>
                <p:nvCxnSpPr>
                  <p:cNvPr id="77" name="Rechte verbindingslijn 76">
                    <a:extLst>
                      <a:ext uri="{FF2B5EF4-FFF2-40B4-BE49-F238E27FC236}">
                        <a16:creationId xmlns:a16="http://schemas.microsoft.com/office/drawing/2014/main" id="{1022E0CD-2819-4BC5-9016-805FDE3B3248}"/>
                      </a:ext>
                    </a:extLst>
                  </p:cNvPr>
                  <p:cNvCxnSpPr/>
                  <p:nvPr userDrawn="1"/>
                </p:nvCxnSpPr>
                <p:spPr>
                  <a:xfrm>
                    <a:off x="-2866744" y="518074"/>
                    <a:ext cx="168701" cy="0"/>
                  </a:xfrm>
                  <a:prstGeom prst="line">
                    <a:avLst/>
                  </a:prstGeom>
                  <a:solidFill>
                    <a:sysClr val="window" lastClr="FFFFFF"/>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A4C7D024-E52A-4481-B046-CF72DE664F48}"/>
                      </a:ext>
                    </a:extLst>
                  </p:cNvPr>
                  <p:cNvCxnSpPr/>
                  <p:nvPr userDrawn="1"/>
                </p:nvCxnSpPr>
                <p:spPr>
                  <a:xfrm>
                    <a:off x="-2866744" y="650649"/>
                    <a:ext cx="168701" cy="0"/>
                  </a:xfrm>
                  <a:prstGeom prst="line">
                    <a:avLst/>
                  </a:prstGeom>
                  <a:solidFill>
                    <a:sysClr val="window" lastClr="FFFFFF"/>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D8E6410B-9BCE-4889-858D-72F6DAF1C8C0}"/>
                      </a:ext>
                    </a:extLst>
                  </p:cNvPr>
                  <p:cNvCxnSpPr/>
                  <p:nvPr userDrawn="1"/>
                </p:nvCxnSpPr>
                <p:spPr>
                  <a:xfrm>
                    <a:off x="-2773990" y="617506"/>
                    <a:ext cx="75947" cy="0"/>
                  </a:xfrm>
                  <a:prstGeom prst="line">
                    <a:avLst/>
                  </a:prstGeom>
                  <a:solidFill>
                    <a:sysClr val="window" lastClr="FFFFFF"/>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46D8772A-E1A6-4F3A-B93F-3A9021DEA852}"/>
                      </a:ext>
                    </a:extLst>
                  </p:cNvPr>
                  <p:cNvCxnSpPr/>
                  <p:nvPr userDrawn="1"/>
                </p:nvCxnSpPr>
                <p:spPr>
                  <a:xfrm>
                    <a:off x="-2773990" y="584362"/>
                    <a:ext cx="75947" cy="0"/>
                  </a:xfrm>
                  <a:prstGeom prst="line">
                    <a:avLst/>
                  </a:prstGeom>
                  <a:solidFill>
                    <a:sysClr val="window" lastClr="FFFFFF"/>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2B696078-95C5-49BD-B619-4187526C0CCC}"/>
                      </a:ext>
                    </a:extLst>
                  </p:cNvPr>
                  <p:cNvCxnSpPr/>
                  <p:nvPr userDrawn="1"/>
                </p:nvCxnSpPr>
                <p:spPr>
                  <a:xfrm>
                    <a:off x="-2773990" y="551218"/>
                    <a:ext cx="75947" cy="0"/>
                  </a:xfrm>
                  <a:prstGeom prst="line">
                    <a:avLst/>
                  </a:prstGeom>
                  <a:solidFill>
                    <a:sysClr val="window" lastClr="FFFFFF"/>
                  </a:solidFill>
                  <a:ln w="12700" cap="flat" cmpd="sng" algn="ctr">
                    <a:solidFill>
                      <a:srgbClr val="9D9FA1"/>
                    </a:solidFill>
                    <a:prstDash val="solid"/>
                  </a:ln>
                  <a:effectLst/>
                </p:spPr>
              </p:cxnSp>
            </p:grpSp>
            <p:sp>
              <p:nvSpPr>
                <p:cNvPr id="76" name="Pijl: rechts 75">
                  <a:extLst>
                    <a:ext uri="{FF2B5EF4-FFF2-40B4-BE49-F238E27FC236}">
                      <a16:creationId xmlns:a16="http://schemas.microsoft.com/office/drawing/2014/main" id="{AE785C1E-8B9A-4B8C-8A63-2DB5C4848985}"/>
                    </a:ext>
                  </a:extLst>
                </p:cNvPr>
                <p:cNvSpPr/>
                <p:nvPr userDrawn="1"/>
              </p:nvSpPr>
              <p:spPr>
                <a:xfrm flipH="1">
                  <a:off x="-2866744" y="549740"/>
                  <a:ext cx="70676" cy="67902"/>
                </a:xfrm>
                <a:prstGeom prst="rightArrow">
                  <a:avLst>
                    <a:gd name="adj1" fmla="val 25329"/>
                    <a:gd name="adj2" fmla="val 63628"/>
                  </a:avLst>
                </a:prstGeom>
                <a:solidFill>
                  <a:srgbClr val="4A7DB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cxnSp>
            <p:nvCxnSpPr>
              <p:cNvPr id="53" name="Rechte verbindingslijn 52">
                <a:extLst>
                  <a:ext uri="{FF2B5EF4-FFF2-40B4-BE49-F238E27FC236}">
                    <a16:creationId xmlns:a16="http://schemas.microsoft.com/office/drawing/2014/main" id="{F7F41BFF-9089-401C-8456-4E5DA6700DD4}"/>
                  </a:ext>
                </a:extLst>
              </p:cNvPr>
              <p:cNvCxnSpPr>
                <a:cxnSpLocks/>
              </p:cNvCxnSpPr>
              <p:nvPr userDrawn="1"/>
            </p:nvCxnSpPr>
            <p:spPr>
              <a:xfrm flipV="1">
                <a:off x="-3459956" y="588169"/>
                <a:ext cx="547687" cy="219076"/>
              </a:xfrm>
              <a:prstGeom prst="line">
                <a:avLst/>
              </a:prstGeom>
              <a:noFill/>
              <a:ln w="19050" cap="rnd" cmpd="sng" algn="ctr">
                <a:solidFill>
                  <a:srgbClr val="211F26"/>
                </a:solidFill>
                <a:prstDash val="solid"/>
                <a:headEnd type="oval"/>
              </a:ln>
              <a:effectLst/>
            </p:spPr>
          </p:cxnSp>
          <p:cxnSp>
            <p:nvCxnSpPr>
              <p:cNvPr id="54" name="Rechte verbindingslijn 53">
                <a:extLst>
                  <a:ext uri="{FF2B5EF4-FFF2-40B4-BE49-F238E27FC236}">
                    <a16:creationId xmlns:a16="http://schemas.microsoft.com/office/drawing/2014/main" id="{E51FDB03-BA3E-428C-8B2E-ED9D4A6DD55A}"/>
                  </a:ext>
                </a:extLst>
              </p:cNvPr>
              <p:cNvCxnSpPr>
                <a:cxnSpLocks/>
              </p:cNvCxnSpPr>
              <p:nvPr userDrawn="1"/>
            </p:nvCxnSpPr>
            <p:spPr>
              <a:xfrm>
                <a:off x="-3224213" y="828675"/>
                <a:ext cx="319088" cy="0"/>
              </a:xfrm>
              <a:prstGeom prst="line">
                <a:avLst/>
              </a:prstGeom>
              <a:noFill/>
              <a:ln w="19050" cap="rnd" cmpd="sng" algn="ctr">
                <a:solidFill>
                  <a:srgbClr val="211F26"/>
                </a:solidFill>
                <a:prstDash val="solid"/>
                <a:headEnd type="oval"/>
              </a:ln>
              <a:effectLst/>
            </p:spPr>
          </p:cxnSp>
          <p:sp>
            <p:nvSpPr>
              <p:cNvPr id="55" name="Rechthoek 54">
                <a:extLst>
                  <a:ext uri="{FF2B5EF4-FFF2-40B4-BE49-F238E27FC236}">
                    <a16:creationId xmlns:a16="http://schemas.microsoft.com/office/drawing/2014/main" id="{B66C3ED2-4D2A-4644-BBF4-CAD38D41AB16}"/>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Text level up</a:t>
                </a:r>
              </a:p>
            </p:txBody>
          </p:sp>
          <p:sp>
            <p:nvSpPr>
              <p:cNvPr id="56" name="Rechthoek 55">
                <a:extLst>
                  <a:ext uri="{FF2B5EF4-FFF2-40B4-BE49-F238E27FC236}">
                    <a16:creationId xmlns:a16="http://schemas.microsoft.com/office/drawing/2014/main" id="{7DFB1F85-14D4-49C7-9282-8C494304E68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Text level down</a:t>
                </a:r>
              </a:p>
            </p:txBody>
          </p:sp>
          <p:grpSp>
            <p:nvGrpSpPr>
              <p:cNvPr id="57" name="Groep 56">
                <a:extLst>
                  <a:ext uri="{FF2B5EF4-FFF2-40B4-BE49-F238E27FC236}">
                    <a16:creationId xmlns:a16="http://schemas.microsoft.com/office/drawing/2014/main" id="{F5F9EB5E-51B2-48CE-AF51-F7A973982053}"/>
                  </a:ext>
                </a:extLst>
              </p:cNvPr>
              <p:cNvGrpSpPr/>
              <p:nvPr userDrawn="1"/>
            </p:nvGrpSpPr>
            <p:grpSpPr>
              <a:xfrm>
                <a:off x="-2916763" y="769168"/>
                <a:ext cx="268738" cy="248381"/>
                <a:chOff x="-2916763" y="769168"/>
                <a:chExt cx="268738" cy="248381"/>
              </a:xfrm>
            </p:grpSpPr>
            <p:sp>
              <p:nvSpPr>
                <p:cNvPr id="67" name="Rechthoek 66">
                  <a:extLst>
                    <a:ext uri="{FF2B5EF4-FFF2-40B4-BE49-F238E27FC236}">
                      <a16:creationId xmlns:a16="http://schemas.microsoft.com/office/drawing/2014/main" id="{CDF91C6B-579E-4FFB-89A9-B0B4FB36DBD6}"/>
                    </a:ext>
                  </a:extLst>
                </p:cNvPr>
                <p:cNvSpPr/>
                <p:nvPr userDrawn="1"/>
              </p:nvSpPr>
              <p:spPr>
                <a:xfrm>
                  <a:off x="-2916763" y="769168"/>
                  <a:ext cx="268738" cy="248381"/>
                </a:xfrm>
                <a:prstGeom prst="rect">
                  <a:avLst/>
                </a:prstGeom>
                <a:solidFill>
                  <a:srgbClr val="FFFFFF"/>
                </a:solidFill>
                <a:ln w="3175" cap="flat" cmpd="sng" algn="ctr">
                  <a:solidFill>
                    <a:srgbClr val="DADADA"/>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68" name="Groep 67">
                  <a:extLst>
                    <a:ext uri="{FF2B5EF4-FFF2-40B4-BE49-F238E27FC236}">
                      <a16:creationId xmlns:a16="http://schemas.microsoft.com/office/drawing/2014/main" id="{D039558B-8AD7-46D3-828B-A960953D31B6}"/>
                    </a:ext>
                  </a:extLst>
                </p:cNvPr>
                <p:cNvGrpSpPr/>
                <p:nvPr userDrawn="1"/>
              </p:nvGrpSpPr>
              <p:grpSpPr>
                <a:xfrm>
                  <a:off x="-2866744" y="827071"/>
                  <a:ext cx="168701" cy="132575"/>
                  <a:chOff x="-2866744" y="827071"/>
                  <a:chExt cx="168701" cy="132575"/>
                </a:xfrm>
              </p:grpSpPr>
              <p:cxnSp>
                <p:nvCxnSpPr>
                  <p:cNvPr id="70" name="Rechte verbindingslijn 69">
                    <a:extLst>
                      <a:ext uri="{FF2B5EF4-FFF2-40B4-BE49-F238E27FC236}">
                        <a16:creationId xmlns:a16="http://schemas.microsoft.com/office/drawing/2014/main" id="{434AFBA0-78AE-4317-902C-50F87C1B1DE7}"/>
                      </a:ext>
                    </a:extLst>
                  </p:cNvPr>
                  <p:cNvCxnSpPr/>
                  <p:nvPr userDrawn="1"/>
                </p:nvCxnSpPr>
                <p:spPr>
                  <a:xfrm>
                    <a:off x="-2866744" y="827071"/>
                    <a:ext cx="168701" cy="0"/>
                  </a:xfrm>
                  <a:prstGeom prst="line">
                    <a:avLst/>
                  </a:prstGeom>
                  <a:solidFill>
                    <a:sysClr val="window" lastClr="FFFFFF"/>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C232F31D-6755-4D20-9E8D-15C444E0FCB7}"/>
                      </a:ext>
                    </a:extLst>
                  </p:cNvPr>
                  <p:cNvCxnSpPr/>
                  <p:nvPr userDrawn="1"/>
                </p:nvCxnSpPr>
                <p:spPr>
                  <a:xfrm>
                    <a:off x="-2866744" y="959646"/>
                    <a:ext cx="168701" cy="0"/>
                  </a:xfrm>
                  <a:prstGeom prst="line">
                    <a:avLst/>
                  </a:prstGeom>
                  <a:solidFill>
                    <a:sysClr val="window" lastClr="FFFFFF"/>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14E7BDAE-5160-442D-A0AF-99DD7BF4CF2C}"/>
                      </a:ext>
                    </a:extLst>
                  </p:cNvPr>
                  <p:cNvCxnSpPr/>
                  <p:nvPr userDrawn="1"/>
                </p:nvCxnSpPr>
                <p:spPr>
                  <a:xfrm>
                    <a:off x="-2773990" y="926503"/>
                    <a:ext cx="75947" cy="0"/>
                  </a:xfrm>
                  <a:prstGeom prst="line">
                    <a:avLst/>
                  </a:prstGeom>
                  <a:solidFill>
                    <a:sysClr val="window" lastClr="FFFFFF"/>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577877DE-B4BE-4703-8342-3D99747F18D5}"/>
                      </a:ext>
                    </a:extLst>
                  </p:cNvPr>
                  <p:cNvCxnSpPr/>
                  <p:nvPr userDrawn="1"/>
                </p:nvCxnSpPr>
                <p:spPr>
                  <a:xfrm>
                    <a:off x="-2773990" y="893359"/>
                    <a:ext cx="75947" cy="0"/>
                  </a:xfrm>
                  <a:prstGeom prst="line">
                    <a:avLst/>
                  </a:prstGeom>
                  <a:solidFill>
                    <a:sysClr val="window" lastClr="FFFFFF"/>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14AAB3D8-6060-4E22-A029-335DAE1E890C}"/>
                      </a:ext>
                    </a:extLst>
                  </p:cNvPr>
                  <p:cNvCxnSpPr/>
                  <p:nvPr userDrawn="1"/>
                </p:nvCxnSpPr>
                <p:spPr>
                  <a:xfrm>
                    <a:off x="-2773990" y="860215"/>
                    <a:ext cx="75947" cy="0"/>
                  </a:xfrm>
                  <a:prstGeom prst="line">
                    <a:avLst/>
                  </a:prstGeom>
                  <a:solidFill>
                    <a:sysClr val="window" lastClr="FFFFFF"/>
                  </a:solidFill>
                  <a:ln w="12700" cap="flat" cmpd="sng" algn="ctr">
                    <a:solidFill>
                      <a:srgbClr val="9D9FA1"/>
                    </a:solidFill>
                    <a:prstDash val="solid"/>
                  </a:ln>
                  <a:effectLst/>
                </p:spPr>
              </p:cxnSp>
            </p:grpSp>
            <p:sp>
              <p:nvSpPr>
                <p:cNvPr id="69" name="Pijl: rechts 68">
                  <a:extLst>
                    <a:ext uri="{FF2B5EF4-FFF2-40B4-BE49-F238E27FC236}">
                      <a16:creationId xmlns:a16="http://schemas.microsoft.com/office/drawing/2014/main" id="{11DB3F25-039F-4C64-BF51-86D04343B695}"/>
                    </a:ext>
                  </a:extLst>
                </p:cNvPr>
                <p:cNvSpPr/>
                <p:nvPr userDrawn="1"/>
              </p:nvSpPr>
              <p:spPr>
                <a:xfrm>
                  <a:off x="-2866744" y="858737"/>
                  <a:ext cx="70676" cy="67902"/>
                </a:xfrm>
                <a:prstGeom prst="rightArrow">
                  <a:avLst>
                    <a:gd name="adj1" fmla="val 25329"/>
                    <a:gd name="adj2" fmla="val 63628"/>
                  </a:avLst>
                </a:prstGeom>
                <a:solidFill>
                  <a:srgbClr val="4A7DB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58" name="Groep 57">
                <a:extLst>
                  <a:ext uri="{FF2B5EF4-FFF2-40B4-BE49-F238E27FC236}">
                    <a16:creationId xmlns:a16="http://schemas.microsoft.com/office/drawing/2014/main" id="{BD4BB592-1A0E-4743-8398-66B7EEF0F98D}"/>
                  </a:ext>
                </a:extLst>
              </p:cNvPr>
              <p:cNvGrpSpPr/>
              <p:nvPr userDrawn="1"/>
            </p:nvGrpSpPr>
            <p:grpSpPr>
              <a:xfrm>
                <a:off x="-2916763" y="460171"/>
                <a:ext cx="268738" cy="248381"/>
                <a:chOff x="-2916763" y="460171"/>
                <a:chExt cx="268738" cy="248381"/>
              </a:xfrm>
            </p:grpSpPr>
            <p:sp>
              <p:nvSpPr>
                <p:cNvPr id="59" name="Rechthoek 58">
                  <a:extLst>
                    <a:ext uri="{FF2B5EF4-FFF2-40B4-BE49-F238E27FC236}">
                      <a16:creationId xmlns:a16="http://schemas.microsoft.com/office/drawing/2014/main" id="{9DE5C3B7-AFDC-43D4-BA1A-1FFE248E1852}"/>
                    </a:ext>
                  </a:extLst>
                </p:cNvPr>
                <p:cNvSpPr/>
                <p:nvPr userDrawn="1"/>
              </p:nvSpPr>
              <p:spPr>
                <a:xfrm>
                  <a:off x="-2916763" y="460171"/>
                  <a:ext cx="268738" cy="248381"/>
                </a:xfrm>
                <a:prstGeom prst="rect">
                  <a:avLst/>
                </a:prstGeom>
                <a:solidFill>
                  <a:srgbClr val="FFFFFF"/>
                </a:solidFill>
                <a:ln w="3175" cap="flat" cmpd="sng" algn="ctr">
                  <a:solidFill>
                    <a:srgbClr val="DADADA"/>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60" name="Groep 59">
                  <a:extLst>
                    <a:ext uri="{FF2B5EF4-FFF2-40B4-BE49-F238E27FC236}">
                      <a16:creationId xmlns:a16="http://schemas.microsoft.com/office/drawing/2014/main" id="{A884D539-C4B0-4316-BCF2-FF3D42BBCB0F}"/>
                    </a:ext>
                  </a:extLst>
                </p:cNvPr>
                <p:cNvGrpSpPr/>
                <p:nvPr userDrawn="1"/>
              </p:nvGrpSpPr>
              <p:grpSpPr>
                <a:xfrm>
                  <a:off x="-2866744" y="518074"/>
                  <a:ext cx="168701" cy="132575"/>
                  <a:chOff x="-2866744" y="518074"/>
                  <a:chExt cx="168701" cy="132575"/>
                </a:xfrm>
              </p:grpSpPr>
              <p:cxnSp>
                <p:nvCxnSpPr>
                  <p:cNvPr id="62" name="Rechte verbindingslijn 61">
                    <a:extLst>
                      <a:ext uri="{FF2B5EF4-FFF2-40B4-BE49-F238E27FC236}">
                        <a16:creationId xmlns:a16="http://schemas.microsoft.com/office/drawing/2014/main" id="{2EC39522-BC15-4D85-9CB1-F63DD0C81693}"/>
                      </a:ext>
                    </a:extLst>
                  </p:cNvPr>
                  <p:cNvCxnSpPr/>
                  <p:nvPr userDrawn="1"/>
                </p:nvCxnSpPr>
                <p:spPr>
                  <a:xfrm>
                    <a:off x="-2866744" y="518074"/>
                    <a:ext cx="168701" cy="0"/>
                  </a:xfrm>
                  <a:prstGeom prst="line">
                    <a:avLst/>
                  </a:prstGeom>
                  <a:solidFill>
                    <a:sysClr val="window" lastClr="FFFFFF"/>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22B7CB7F-1271-4832-8E21-AE4A84297064}"/>
                      </a:ext>
                    </a:extLst>
                  </p:cNvPr>
                  <p:cNvCxnSpPr/>
                  <p:nvPr userDrawn="1"/>
                </p:nvCxnSpPr>
                <p:spPr>
                  <a:xfrm>
                    <a:off x="-2866744" y="650649"/>
                    <a:ext cx="168701" cy="0"/>
                  </a:xfrm>
                  <a:prstGeom prst="line">
                    <a:avLst/>
                  </a:prstGeom>
                  <a:solidFill>
                    <a:sysClr val="window" lastClr="FFFFFF"/>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4EBE59BC-36F3-49A4-A49A-33959DD40518}"/>
                      </a:ext>
                    </a:extLst>
                  </p:cNvPr>
                  <p:cNvCxnSpPr/>
                  <p:nvPr userDrawn="1"/>
                </p:nvCxnSpPr>
                <p:spPr>
                  <a:xfrm>
                    <a:off x="-2773990" y="617506"/>
                    <a:ext cx="75947" cy="0"/>
                  </a:xfrm>
                  <a:prstGeom prst="line">
                    <a:avLst/>
                  </a:prstGeom>
                  <a:solidFill>
                    <a:sysClr val="window" lastClr="FFFFFF"/>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54FBD6A2-4046-42F7-B77F-C5FB3B5EC190}"/>
                      </a:ext>
                    </a:extLst>
                  </p:cNvPr>
                  <p:cNvCxnSpPr/>
                  <p:nvPr userDrawn="1"/>
                </p:nvCxnSpPr>
                <p:spPr>
                  <a:xfrm>
                    <a:off x="-2773990" y="584362"/>
                    <a:ext cx="75947" cy="0"/>
                  </a:xfrm>
                  <a:prstGeom prst="line">
                    <a:avLst/>
                  </a:prstGeom>
                  <a:solidFill>
                    <a:sysClr val="window" lastClr="FFFFFF"/>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F3BCC544-A735-4AD5-936E-6E11171DB736}"/>
                      </a:ext>
                    </a:extLst>
                  </p:cNvPr>
                  <p:cNvCxnSpPr/>
                  <p:nvPr userDrawn="1"/>
                </p:nvCxnSpPr>
                <p:spPr>
                  <a:xfrm>
                    <a:off x="-2773990" y="551218"/>
                    <a:ext cx="75947" cy="0"/>
                  </a:xfrm>
                  <a:prstGeom prst="line">
                    <a:avLst/>
                  </a:prstGeom>
                  <a:solidFill>
                    <a:sysClr val="window" lastClr="FFFFFF"/>
                  </a:solidFill>
                  <a:ln w="12700" cap="flat" cmpd="sng" algn="ctr">
                    <a:solidFill>
                      <a:srgbClr val="9D9FA1"/>
                    </a:solidFill>
                    <a:prstDash val="solid"/>
                  </a:ln>
                  <a:effectLst/>
                </p:spPr>
              </p:cxnSp>
            </p:grpSp>
            <p:sp>
              <p:nvSpPr>
                <p:cNvPr id="61" name="Pijl: rechts 60">
                  <a:extLst>
                    <a:ext uri="{FF2B5EF4-FFF2-40B4-BE49-F238E27FC236}">
                      <a16:creationId xmlns:a16="http://schemas.microsoft.com/office/drawing/2014/main" id="{C8E4B201-F103-4038-B3F9-3CB2FC7E866C}"/>
                    </a:ext>
                  </a:extLst>
                </p:cNvPr>
                <p:cNvSpPr/>
                <p:nvPr userDrawn="1"/>
              </p:nvSpPr>
              <p:spPr>
                <a:xfrm flipH="1">
                  <a:off x="-2866744" y="549740"/>
                  <a:ext cx="70676" cy="67902"/>
                </a:xfrm>
                <a:prstGeom prst="rightArrow">
                  <a:avLst>
                    <a:gd name="adj1" fmla="val 25329"/>
                    <a:gd name="adj2" fmla="val 63628"/>
                  </a:avLst>
                </a:prstGeom>
                <a:solidFill>
                  <a:srgbClr val="4A7DB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grpSp>
          <p:nvGrpSpPr>
            <p:cNvPr id="43" name="Groep 42">
              <a:extLst>
                <a:ext uri="{FF2B5EF4-FFF2-40B4-BE49-F238E27FC236}">
                  <a16:creationId xmlns:a16="http://schemas.microsoft.com/office/drawing/2014/main" id="{10465772-FB03-45B5-9BEF-5A6A302AA9DF}"/>
                </a:ext>
              </a:extLst>
            </p:cNvPr>
            <p:cNvGrpSpPr/>
            <p:nvPr userDrawn="1"/>
          </p:nvGrpSpPr>
          <p:grpSpPr>
            <a:xfrm>
              <a:off x="-938434" y="4663037"/>
              <a:ext cx="627798" cy="576693"/>
              <a:chOff x="-1753862" y="6112775"/>
              <a:chExt cx="759635" cy="697798"/>
            </a:xfrm>
          </p:grpSpPr>
          <p:grpSp>
            <p:nvGrpSpPr>
              <p:cNvPr id="44" name="Inspireren">
                <a:extLst>
                  <a:ext uri="{FF2B5EF4-FFF2-40B4-BE49-F238E27FC236}">
                    <a16:creationId xmlns:a16="http://schemas.microsoft.com/office/drawing/2014/main" id="{4AE34A26-BAAE-4684-8FB9-E95041AA45FC}"/>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46" name="Freeform 12">
                  <a:extLst>
                    <a:ext uri="{FF2B5EF4-FFF2-40B4-BE49-F238E27FC236}">
                      <a16:creationId xmlns:a16="http://schemas.microsoft.com/office/drawing/2014/main" id="{429EB05F-AC68-4CC7-A954-1E15BA830970}"/>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47" name="Freeform 13">
                  <a:extLst>
                    <a:ext uri="{FF2B5EF4-FFF2-40B4-BE49-F238E27FC236}">
                      <a16:creationId xmlns:a16="http://schemas.microsoft.com/office/drawing/2014/main" id="{684BDC5F-B105-44CC-A1F8-DA4A020755C1}"/>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48" name="Freeform 14">
                  <a:extLst>
                    <a:ext uri="{FF2B5EF4-FFF2-40B4-BE49-F238E27FC236}">
                      <a16:creationId xmlns:a16="http://schemas.microsoft.com/office/drawing/2014/main" id="{39EDFD47-96D9-4ACC-A012-8D9693EB0CBD}"/>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sp>
            <p:nvSpPr>
              <p:cNvPr id="45" name="Tekstvak 44">
                <a:extLst>
                  <a:ext uri="{FF2B5EF4-FFF2-40B4-BE49-F238E27FC236}">
                    <a16:creationId xmlns:a16="http://schemas.microsoft.com/office/drawing/2014/main" id="{4CEED0DD-911F-49D5-A93B-12314C34F7E4}"/>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a:t>
                </a:r>
                <a:b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Inspiration</a:t>
                </a:r>
              </a:p>
            </p:txBody>
          </p:sp>
        </p:grpSp>
      </p:grpSp>
      <p:grpSp>
        <p:nvGrpSpPr>
          <p:cNvPr id="91" name="INSTRUCTION">
            <a:extLst>
              <a:ext uri="{FF2B5EF4-FFF2-40B4-BE49-F238E27FC236}">
                <a16:creationId xmlns:a16="http://schemas.microsoft.com/office/drawing/2014/main" id="{ECF162E2-E8B2-4733-913A-30DA97E47E86}"/>
              </a:ext>
            </a:extLst>
          </p:cNvPr>
          <p:cNvGrpSpPr/>
          <p:nvPr userDrawn="1"/>
        </p:nvGrpSpPr>
        <p:grpSpPr>
          <a:xfrm>
            <a:off x="-3786165" y="-1"/>
            <a:ext cx="3693386" cy="6640349"/>
            <a:chOff x="-3786165" y="-1"/>
            <a:chExt cx="3693386" cy="6640349"/>
          </a:xfrm>
        </p:grpSpPr>
        <p:sp>
          <p:nvSpPr>
            <p:cNvPr id="92" name="Rechthoek 91">
              <a:extLst>
                <a:ext uri="{FF2B5EF4-FFF2-40B4-BE49-F238E27FC236}">
                  <a16:creationId xmlns:a16="http://schemas.microsoft.com/office/drawing/2014/main" id="{5ED90B03-CE6F-4A58-AB8E-559FFDED9413}"/>
                </a:ext>
              </a:extLst>
            </p:cNvPr>
            <p:cNvSpPr/>
            <p:nvPr userDrawn="1"/>
          </p:nvSpPr>
          <p:spPr>
            <a:xfrm>
              <a:off x="-3786165" y="-1"/>
              <a:ext cx="3593091" cy="5991727"/>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Insert/edit an image</a:t>
              </a:r>
            </a:p>
          </p:txBody>
        </p:sp>
        <p:sp>
          <p:nvSpPr>
            <p:cNvPr id="93" name="Ovaal 92">
              <a:extLst>
                <a:ext uri="{FF2B5EF4-FFF2-40B4-BE49-F238E27FC236}">
                  <a16:creationId xmlns:a16="http://schemas.microsoft.com/office/drawing/2014/main" id="{46CB4219-FD09-49CE-A9E7-2902B7371E5A}"/>
                </a:ext>
              </a:extLst>
            </p:cNvPr>
            <p:cNvSpPr/>
            <p:nvPr userDrawn="1"/>
          </p:nvSpPr>
          <p:spPr>
            <a:xfrm>
              <a:off x="-3603587" y="465324"/>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1</a:t>
              </a:r>
            </a:p>
          </p:txBody>
        </p:sp>
        <p:sp>
          <p:nvSpPr>
            <p:cNvPr id="94" name="Rechthoek 93">
              <a:extLst>
                <a:ext uri="{FF2B5EF4-FFF2-40B4-BE49-F238E27FC236}">
                  <a16:creationId xmlns:a16="http://schemas.microsoft.com/office/drawing/2014/main" id="{02C9BF7D-D32E-48BE-9987-92D6AFB14907}"/>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95" name="Ovaal 94">
              <a:extLst>
                <a:ext uri="{FF2B5EF4-FFF2-40B4-BE49-F238E27FC236}">
                  <a16:creationId xmlns:a16="http://schemas.microsoft.com/office/drawing/2014/main" id="{0200A25B-B222-4D9A-B3DF-1BF2C2DD1313}"/>
                </a:ext>
              </a:extLst>
            </p:cNvPr>
            <p:cNvSpPr/>
            <p:nvPr userDrawn="1"/>
          </p:nvSpPr>
          <p:spPr>
            <a:xfrm>
              <a:off x="-3603587" y="2633935"/>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96" name="Rechthoek 95">
              <a:extLst>
                <a:ext uri="{FF2B5EF4-FFF2-40B4-BE49-F238E27FC236}">
                  <a16:creationId xmlns:a16="http://schemas.microsoft.com/office/drawing/2014/main" id="{4D15BAF2-93F4-42AE-9425-8748A44FC5CF}"/>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97" name="Ovaal 96">
              <a:extLst>
                <a:ext uri="{FF2B5EF4-FFF2-40B4-BE49-F238E27FC236}">
                  <a16:creationId xmlns:a16="http://schemas.microsoft.com/office/drawing/2014/main" id="{7B764F4C-4C43-4E05-A151-1BED48DD569E}"/>
                </a:ext>
              </a:extLst>
            </p:cNvPr>
            <p:cNvSpPr/>
            <p:nvPr userDrawn="1"/>
          </p:nvSpPr>
          <p:spPr>
            <a:xfrm>
              <a:off x="-3603587" y="4226365"/>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4</a:t>
              </a:r>
            </a:p>
          </p:txBody>
        </p:sp>
        <p:sp>
          <p:nvSpPr>
            <p:cNvPr id="98" name="Rechthoek 97">
              <a:extLst>
                <a:ext uri="{FF2B5EF4-FFF2-40B4-BE49-F238E27FC236}">
                  <a16:creationId xmlns:a16="http://schemas.microsoft.com/office/drawing/2014/main" id="{8FFFA2E7-B434-43E9-A6B2-812B462B94EC}"/>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spheres and scale the image frame with the brackets.</a:t>
              </a:r>
            </a:p>
          </p:txBody>
        </p:sp>
        <p:sp>
          <p:nvSpPr>
            <p:cNvPr id="99" name="Rechthoek 98">
              <a:extLst>
                <a:ext uri="{FF2B5EF4-FFF2-40B4-BE49-F238E27FC236}">
                  <a16:creationId xmlns:a16="http://schemas.microsoft.com/office/drawing/2014/main" id="{F1B78315-C3A5-41FD-90D5-A10480854E32}"/>
                </a:ext>
              </a:extLst>
            </p:cNvPr>
            <p:cNvSpPr/>
            <p:nvPr userDrawn="1"/>
          </p:nvSpPr>
          <p:spPr>
            <a:xfrm>
              <a:off x="-3316836" y="3200265"/>
              <a:ext cx="1239216" cy="719917"/>
            </a:xfrm>
            <a:prstGeom prst="rect">
              <a:avLst/>
            </a:prstGeom>
            <a:pattFill prst="wdUpDiag">
              <a:fgClr>
                <a:srgbClr val="E0E0E0"/>
              </a:fgClr>
              <a:bgClr>
                <a:srgbClr val="ECECEC"/>
              </a:bgClr>
            </a:pattFill>
            <a:ln w="12700" cap="flat" cmpd="sng" algn="ctr">
              <a:solidFill>
                <a:srgbClr val="D3D3D3"/>
              </a:solidFill>
              <a:prstDash val="solid"/>
              <a:miter lim="800000"/>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1"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100" name="Groep 99">
              <a:extLst>
                <a:ext uri="{FF2B5EF4-FFF2-40B4-BE49-F238E27FC236}">
                  <a16:creationId xmlns:a16="http://schemas.microsoft.com/office/drawing/2014/main" id="{4D91B587-106B-4D1A-9D15-6F7D86B887E6}"/>
                </a:ext>
              </a:extLst>
            </p:cNvPr>
            <p:cNvGrpSpPr/>
            <p:nvPr userDrawn="1"/>
          </p:nvGrpSpPr>
          <p:grpSpPr>
            <a:xfrm>
              <a:off x="-2485819" y="3479783"/>
              <a:ext cx="1222990" cy="563933"/>
              <a:chOff x="-2485819" y="3399207"/>
              <a:chExt cx="1222990" cy="563933"/>
            </a:xfrm>
          </p:grpSpPr>
          <p:sp>
            <p:nvSpPr>
              <p:cNvPr id="139" name="Rechthoek 138">
                <a:extLst>
                  <a:ext uri="{FF2B5EF4-FFF2-40B4-BE49-F238E27FC236}">
                    <a16:creationId xmlns:a16="http://schemas.microsoft.com/office/drawing/2014/main" id="{7A67B2AF-D92F-4BDA-B60E-4CE12DF22704}"/>
                  </a:ext>
                </a:extLst>
              </p:cNvPr>
              <p:cNvSpPr/>
              <p:nvPr userDrawn="1"/>
            </p:nvSpPr>
            <p:spPr>
              <a:xfrm>
                <a:off x="-2485819" y="3399207"/>
                <a:ext cx="1176476" cy="504851"/>
              </a:xfrm>
              <a:prstGeom prst="rect">
                <a:avLst/>
              </a:prstGeom>
              <a:solidFill>
                <a:sysClr val="window" lastClr="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40" name="Rechthoek 139">
                <a:extLst>
                  <a:ext uri="{FF2B5EF4-FFF2-40B4-BE49-F238E27FC236}">
                    <a16:creationId xmlns:a16="http://schemas.microsoft.com/office/drawing/2014/main" id="{655E2EE7-9185-48E5-BCA6-DF42371B31CF}"/>
                  </a:ext>
                </a:extLst>
              </p:cNvPr>
              <p:cNvSpPr/>
              <p:nvPr userDrawn="1"/>
            </p:nvSpPr>
            <p:spPr>
              <a:xfrm>
                <a:off x="-2479584" y="3652838"/>
                <a:ext cx="1164007" cy="246701"/>
              </a:xfrm>
              <a:prstGeom prst="rect">
                <a:avLst/>
              </a:prstGeom>
              <a:solidFill>
                <a:srgbClr val="FCE4DC"/>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141" name="Groep 140">
                <a:extLst>
                  <a:ext uri="{FF2B5EF4-FFF2-40B4-BE49-F238E27FC236}">
                    <a16:creationId xmlns:a16="http://schemas.microsoft.com/office/drawing/2014/main" id="{1FE6CBCF-C95F-4B6A-9201-33D4F09E3939}"/>
                  </a:ext>
                </a:extLst>
              </p:cNvPr>
              <p:cNvGrpSpPr/>
              <p:nvPr userDrawn="1"/>
            </p:nvGrpSpPr>
            <p:grpSpPr>
              <a:xfrm>
                <a:off x="-2403869" y="3460544"/>
                <a:ext cx="155951" cy="131922"/>
                <a:chOff x="12968836" y="3354170"/>
                <a:chExt cx="404806" cy="342433"/>
              </a:xfrm>
            </p:grpSpPr>
            <p:sp>
              <p:nvSpPr>
                <p:cNvPr id="154" name="Rechthoek: afgeronde hoeken 153">
                  <a:extLst>
                    <a:ext uri="{FF2B5EF4-FFF2-40B4-BE49-F238E27FC236}">
                      <a16:creationId xmlns:a16="http://schemas.microsoft.com/office/drawing/2014/main" id="{373F7F73-CD22-4299-9061-8B6DE1E03243}"/>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55" name="Rechthoek 154">
                  <a:extLst>
                    <a:ext uri="{FF2B5EF4-FFF2-40B4-BE49-F238E27FC236}">
                      <a16:creationId xmlns:a16="http://schemas.microsoft.com/office/drawing/2014/main" id="{98A15623-3F1A-4CE2-978B-6E733222C366}"/>
                    </a:ext>
                  </a:extLst>
                </p:cNvPr>
                <p:cNvSpPr/>
                <p:nvPr userDrawn="1"/>
              </p:nvSpPr>
              <p:spPr>
                <a:xfrm>
                  <a:off x="13025180" y="3401181"/>
                  <a:ext cx="305213" cy="41563"/>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56" name="Rechthoek 155">
                  <a:extLst>
                    <a:ext uri="{FF2B5EF4-FFF2-40B4-BE49-F238E27FC236}">
                      <a16:creationId xmlns:a16="http://schemas.microsoft.com/office/drawing/2014/main" id="{738752DA-8578-4462-B978-727715799013}"/>
                    </a:ext>
                  </a:extLst>
                </p:cNvPr>
                <p:cNvSpPr/>
                <p:nvPr userDrawn="1"/>
              </p:nvSpPr>
              <p:spPr>
                <a:xfrm>
                  <a:off x="13025181" y="3471575"/>
                  <a:ext cx="118778" cy="181691"/>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57" name="Rechthoek 156">
                  <a:extLst>
                    <a:ext uri="{FF2B5EF4-FFF2-40B4-BE49-F238E27FC236}">
                      <a16:creationId xmlns:a16="http://schemas.microsoft.com/office/drawing/2014/main" id="{537BCA07-BE97-4E6D-80E2-78642F7E224D}"/>
                    </a:ext>
                  </a:extLst>
                </p:cNvPr>
                <p:cNvSpPr/>
                <p:nvPr userDrawn="1"/>
              </p:nvSpPr>
              <p:spPr>
                <a:xfrm>
                  <a:off x="13180812" y="3481982"/>
                  <a:ext cx="13527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58" name="Rechthoek 157">
                  <a:extLst>
                    <a:ext uri="{FF2B5EF4-FFF2-40B4-BE49-F238E27FC236}">
                      <a16:creationId xmlns:a16="http://schemas.microsoft.com/office/drawing/2014/main" id="{90863292-BAFF-4DE0-BFBB-06185444F938}"/>
                    </a:ext>
                  </a:extLst>
                </p:cNvPr>
                <p:cNvSpPr/>
                <p:nvPr userDrawn="1"/>
              </p:nvSpPr>
              <p:spPr>
                <a:xfrm>
                  <a:off x="13180812" y="3554800"/>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59" name="Rechthoek 158">
                  <a:extLst>
                    <a:ext uri="{FF2B5EF4-FFF2-40B4-BE49-F238E27FC236}">
                      <a16:creationId xmlns:a16="http://schemas.microsoft.com/office/drawing/2014/main" id="{162C3EE6-F0A2-4520-A3D7-46FBA61BBCCF}"/>
                    </a:ext>
                  </a:extLst>
                </p:cNvPr>
                <p:cNvSpPr/>
                <p:nvPr userDrawn="1"/>
              </p:nvSpPr>
              <p:spPr>
                <a:xfrm>
                  <a:off x="13180812" y="3627618"/>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42" name="Groep 141">
                <a:extLst>
                  <a:ext uri="{FF2B5EF4-FFF2-40B4-BE49-F238E27FC236}">
                    <a16:creationId xmlns:a16="http://schemas.microsoft.com/office/drawing/2014/main" id="{C2894F00-6161-4ABF-946C-E7371822096F}"/>
                  </a:ext>
                </a:extLst>
              </p:cNvPr>
              <p:cNvGrpSpPr/>
              <p:nvPr userDrawn="1"/>
            </p:nvGrpSpPr>
            <p:grpSpPr>
              <a:xfrm>
                <a:off x="-2423424" y="3690208"/>
                <a:ext cx="166739" cy="218963"/>
                <a:chOff x="12940828" y="3950597"/>
                <a:chExt cx="432813" cy="568367"/>
              </a:xfrm>
            </p:grpSpPr>
            <p:grpSp>
              <p:nvGrpSpPr>
                <p:cNvPr id="146" name="Groep 145">
                  <a:extLst>
                    <a:ext uri="{FF2B5EF4-FFF2-40B4-BE49-F238E27FC236}">
                      <a16:creationId xmlns:a16="http://schemas.microsoft.com/office/drawing/2014/main" id="{BE02CA54-FFE9-4B52-82B6-4E719F02F65A}"/>
                    </a:ext>
                  </a:extLst>
                </p:cNvPr>
                <p:cNvGrpSpPr/>
                <p:nvPr userDrawn="1"/>
              </p:nvGrpSpPr>
              <p:grpSpPr>
                <a:xfrm>
                  <a:off x="13000382" y="4006891"/>
                  <a:ext cx="373259" cy="315747"/>
                  <a:chOff x="12968836" y="3354170"/>
                  <a:chExt cx="404806" cy="342433"/>
                </a:xfrm>
              </p:grpSpPr>
              <p:sp>
                <p:nvSpPr>
                  <p:cNvPr id="148" name="Rechthoek: afgeronde hoeken 147">
                    <a:extLst>
                      <a:ext uri="{FF2B5EF4-FFF2-40B4-BE49-F238E27FC236}">
                        <a16:creationId xmlns:a16="http://schemas.microsoft.com/office/drawing/2014/main" id="{31666851-814B-4953-971B-E30EE847E9D6}"/>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49" name="Rechthoek 148">
                    <a:extLst>
                      <a:ext uri="{FF2B5EF4-FFF2-40B4-BE49-F238E27FC236}">
                        <a16:creationId xmlns:a16="http://schemas.microsoft.com/office/drawing/2014/main" id="{E27ABBC2-B132-457E-AEC3-E2EAE6611779}"/>
                      </a:ext>
                    </a:extLst>
                  </p:cNvPr>
                  <p:cNvSpPr/>
                  <p:nvPr userDrawn="1"/>
                </p:nvSpPr>
                <p:spPr>
                  <a:xfrm>
                    <a:off x="13025180" y="3401181"/>
                    <a:ext cx="305213" cy="41563"/>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50" name="Rechthoek 149">
                    <a:extLst>
                      <a:ext uri="{FF2B5EF4-FFF2-40B4-BE49-F238E27FC236}">
                        <a16:creationId xmlns:a16="http://schemas.microsoft.com/office/drawing/2014/main" id="{ADCA5933-8245-4D69-8B7E-322DF847927A}"/>
                      </a:ext>
                    </a:extLst>
                  </p:cNvPr>
                  <p:cNvSpPr/>
                  <p:nvPr userDrawn="1"/>
                </p:nvSpPr>
                <p:spPr>
                  <a:xfrm>
                    <a:off x="13025181" y="3471575"/>
                    <a:ext cx="118778" cy="181691"/>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51" name="Rechthoek 150">
                    <a:extLst>
                      <a:ext uri="{FF2B5EF4-FFF2-40B4-BE49-F238E27FC236}">
                        <a16:creationId xmlns:a16="http://schemas.microsoft.com/office/drawing/2014/main" id="{F845A591-3667-4240-A748-A9796AFA7939}"/>
                      </a:ext>
                    </a:extLst>
                  </p:cNvPr>
                  <p:cNvSpPr/>
                  <p:nvPr userDrawn="1"/>
                </p:nvSpPr>
                <p:spPr>
                  <a:xfrm>
                    <a:off x="13180812" y="3481982"/>
                    <a:ext cx="13527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52" name="Rechthoek 151">
                    <a:extLst>
                      <a:ext uri="{FF2B5EF4-FFF2-40B4-BE49-F238E27FC236}">
                        <a16:creationId xmlns:a16="http://schemas.microsoft.com/office/drawing/2014/main" id="{69DAE8D8-2AED-4BB0-BC6E-497BD1BA1FB4}"/>
                      </a:ext>
                    </a:extLst>
                  </p:cNvPr>
                  <p:cNvSpPr/>
                  <p:nvPr userDrawn="1"/>
                </p:nvSpPr>
                <p:spPr>
                  <a:xfrm>
                    <a:off x="13180812" y="3554800"/>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53" name="Rechthoek 152">
                    <a:extLst>
                      <a:ext uri="{FF2B5EF4-FFF2-40B4-BE49-F238E27FC236}">
                        <a16:creationId xmlns:a16="http://schemas.microsoft.com/office/drawing/2014/main" id="{04D70FAA-B336-40B4-A7AC-DDCDD4956D75}"/>
                      </a:ext>
                    </a:extLst>
                  </p:cNvPr>
                  <p:cNvSpPr/>
                  <p:nvPr userDrawn="1"/>
                </p:nvSpPr>
                <p:spPr>
                  <a:xfrm>
                    <a:off x="13180812" y="3627618"/>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47" name="Boog 146">
                  <a:extLst>
                    <a:ext uri="{FF2B5EF4-FFF2-40B4-BE49-F238E27FC236}">
                      <a16:creationId xmlns:a16="http://schemas.microsoft.com/office/drawing/2014/main" id="{ECA92F9B-7585-4C47-B1B5-D7B83F2F499A}"/>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43" name="Tekstvak 142">
                <a:extLst>
                  <a:ext uri="{FF2B5EF4-FFF2-40B4-BE49-F238E27FC236}">
                    <a16:creationId xmlns:a16="http://schemas.microsoft.com/office/drawing/2014/main" id="{A8401E63-4E65-43D4-8ECB-CE44AC3BDC00}"/>
                  </a:ext>
                </a:extLst>
              </p:cNvPr>
              <p:cNvSpPr txBox="1"/>
              <p:nvPr userDrawn="1"/>
            </p:nvSpPr>
            <p:spPr>
              <a:xfrm>
                <a:off x="-2245455" y="3460544"/>
                <a:ext cx="896116" cy="134709"/>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Layout</a:t>
                </a:r>
              </a:p>
            </p:txBody>
          </p:sp>
          <p:sp>
            <p:nvSpPr>
              <p:cNvPr id="144" name="Tekstvak 143">
                <a:extLst>
                  <a:ext uri="{FF2B5EF4-FFF2-40B4-BE49-F238E27FC236}">
                    <a16:creationId xmlns:a16="http://schemas.microsoft.com/office/drawing/2014/main" id="{3287EC72-DA66-432A-88B1-251B48FAD53F}"/>
                  </a:ext>
                </a:extLst>
              </p:cNvPr>
              <p:cNvSpPr txBox="1"/>
              <p:nvPr userDrawn="1"/>
            </p:nvSpPr>
            <p:spPr>
              <a:xfrm>
                <a:off x="-2258884" y="3712980"/>
                <a:ext cx="909545" cy="126416"/>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Reset slide</a:t>
                </a:r>
              </a:p>
            </p:txBody>
          </p:sp>
          <p:sp>
            <p:nvSpPr>
              <p:cNvPr id="145" name="Vrije vorm: vorm 144">
                <a:extLst>
                  <a:ext uri="{FF2B5EF4-FFF2-40B4-BE49-F238E27FC236}">
                    <a16:creationId xmlns:a16="http://schemas.microsoft.com/office/drawing/2014/main" id="{AF6AC28F-0FEE-48E6-B1E7-10D3F127D67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ysClr val="window" lastClr="FFFFFF"/>
              </a:solidFill>
              <a:ln w="12700" cap="flat" cmpd="sng" algn="ctr">
                <a:solidFill>
                  <a:srgbClr val="000000"/>
                </a:solid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grpSp>
        <p:grpSp>
          <p:nvGrpSpPr>
            <p:cNvPr id="101" name="Groep 100">
              <a:extLst>
                <a:ext uri="{FF2B5EF4-FFF2-40B4-BE49-F238E27FC236}">
                  <a16:creationId xmlns:a16="http://schemas.microsoft.com/office/drawing/2014/main" id="{27F91DE4-1195-4D6D-8359-6E9715E89E1A}"/>
                </a:ext>
              </a:extLst>
            </p:cNvPr>
            <p:cNvGrpSpPr/>
            <p:nvPr userDrawn="1"/>
          </p:nvGrpSpPr>
          <p:grpSpPr>
            <a:xfrm>
              <a:off x="-3786165" y="5680652"/>
              <a:ext cx="3693386" cy="959696"/>
              <a:chOff x="-3786437" y="6163468"/>
              <a:chExt cx="3693386" cy="959696"/>
            </a:xfrm>
          </p:grpSpPr>
          <p:sp>
            <p:nvSpPr>
              <p:cNvPr id="129" name="Rechthoek 128">
                <a:extLst>
                  <a:ext uri="{FF2B5EF4-FFF2-40B4-BE49-F238E27FC236}">
                    <a16:creationId xmlns:a16="http://schemas.microsoft.com/office/drawing/2014/main" id="{B0049C81-D602-45FD-B804-F46D7E881938}"/>
                  </a:ext>
                </a:extLst>
              </p:cNvPr>
              <p:cNvSpPr/>
              <p:nvPr userDrawn="1"/>
            </p:nvSpPr>
            <p:spPr>
              <a:xfrm>
                <a:off x="-3786437" y="6295164"/>
                <a:ext cx="3593637" cy="828000"/>
              </a:xfrm>
              <a:prstGeom prst="rect">
                <a:avLst/>
              </a:prstGeom>
              <a:solidFill>
                <a:srgbClr val="ECECEC"/>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Want to know more?</a:t>
                </a:r>
                <a:b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Go to the tab</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 'SLIDEBUILDER’ </a:t>
                </a: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and click</a:t>
                </a:r>
                <a:b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on the button </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 Inspiration'</a:t>
                </a:r>
              </a:p>
            </p:txBody>
          </p:sp>
          <p:grpSp>
            <p:nvGrpSpPr>
              <p:cNvPr id="130" name="ICOON_info">
                <a:extLst>
                  <a:ext uri="{FF2B5EF4-FFF2-40B4-BE49-F238E27FC236}">
                    <a16:creationId xmlns:a16="http://schemas.microsoft.com/office/drawing/2014/main" id="{933A3C8D-7CC3-427D-AAA8-921869F0F7A7}"/>
                  </a:ext>
                </a:extLst>
              </p:cNvPr>
              <p:cNvGrpSpPr/>
              <p:nvPr userDrawn="1"/>
            </p:nvGrpSpPr>
            <p:grpSpPr>
              <a:xfrm>
                <a:off x="-376736" y="6163468"/>
                <a:ext cx="283685" cy="283685"/>
                <a:chOff x="-510741" y="5913713"/>
                <a:chExt cx="267555" cy="267555"/>
              </a:xfrm>
            </p:grpSpPr>
            <p:sp>
              <p:nvSpPr>
                <p:cNvPr id="137" name="Ovaal 136">
                  <a:extLst>
                    <a:ext uri="{FF2B5EF4-FFF2-40B4-BE49-F238E27FC236}">
                      <a16:creationId xmlns:a16="http://schemas.microsoft.com/office/drawing/2014/main" id="{D2B2C8DD-4B63-43BA-936B-53F3A50045D2}"/>
                    </a:ext>
                  </a:extLst>
                </p:cNvPr>
                <p:cNvSpPr/>
                <p:nvPr userDrawn="1"/>
              </p:nvSpPr>
              <p:spPr>
                <a:xfrm>
                  <a:off x="-491853" y="5932072"/>
                  <a:ext cx="230835" cy="230835"/>
                </a:xfrm>
                <a:prstGeom prst="ellips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38" name="Graphic 163" descr="Informatie">
                  <a:extLst>
                    <a:ext uri="{FF2B5EF4-FFF2-40B4-BE49-F238E27FC236}">
                      <a16:creationId xmlns:a16="http://schemas.microsoft.com/office/drawing/2014/main" id="{3EDFEC59-66A7-4B1F-A24D-8F952831D64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31" name="Groep 130">
                <a:extLst>
                  <a:ext uri="{FF2B5EF4-FFF2-40B4-BE49-F238E27FC236}">
                    <a16:creationId xmlns:a16="http://schemas.microsoft.com/office/drawing/2014/main" id="{93FBBC01-4B3A-46FB-A682-CB1D042728D5}"/>
                  </a:ext>
                </a:extLst>
              </p:cNvPr>
              <p:cNvGrpSpPr/>
              <p:nvPr userDrawn="1"/>
            </p:nvGrpSpPr>
            <p:grpSpPr>
              <a:xfrm>
                <a:off x="-938434" y="6420818"/>
                <a:ext cx="627798" cy="576693"/>
                <a:chOff x="-938434" y="4570310"/>
                <a:chExt cx="627798" cy="576693"/>
              </a:xfrm>
            </p:grpSpPr>
            <p:grpSp>
              <p:nvGrpSpPr>
                <p:cNvPr id="132" name="Inspireren">
                  <a:extLst>
                    <a:ext uri="{FF2B5EF4-FFF2-40B4-BE49-F238E27FC236}">
                      <a16:creationId xmlns:a16="http://schemas.microsoft.com/office/drawing/2014/main" id="{44997F5A-E06D-4538-B202-A66F27B71F7E}"/>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34" name="Freeform 12">
                    <a:extLst>
                      <a:ext uri="{FF2B5EF4-FFF2-40B4-BE49-F238E27FC236}">
                        <a16:creationId xmlns:a16="http://schemas.microsoft.com/office/drawing/2014/main" id="{21527C00-ABAE-44C2-9033-B80F6E9BBB7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35" name="Freeform 13">
                    <a:extLst>
                      <a:ext uri="{FF2B5EF4-FFF2-40B4-BE49-F238E27FC236}">
                        <a16:creationId xmlns:a16="http://schemas.microsoft.com/office/drawing/2014/main" id="{6604FAFF-4766-4FDD-B571-E625AD71A7E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36" name="Freeform 14">
                    <a:extLst>
                      <a:ext uri="{FF2B5EF4-FFF2-40B4-BE49-F238E27FC236}">
                        <a16:creationId xmlns:a16="http://schemas.microsoft.com/office/drawing/2014/main" id="{2F7D04AB-37E0-4E00-9ED1-8E8CBFF468D7}"/>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sp>
              <p:nvSpPr>
                <p:cNvPr id="133" name="Tekstvak 132">
                  <a:extLst>
                    <a:ext uri="{FF2B5EF4-FFF2-40B4-BE49-F238E27FC236}">
                      <a16:creationId xmlns:a16="http://schemas.microsoft.com/office/drawing/2014/main" id="{31CEBA5C-7E06-45EB-B2FE-348840DEFE16}"/>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a:t>
                  </a:r>
                  <a:b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Inspiration</a:t>
                  </a:r>
                </a:p>
              </p:txBody>
            </p:sp>
          </p:grpSp>
        </p:grpSp>
        <p:grpSp>
          <p:nvGrpSpPr>
            <p:cNvPr id="102" name="Groep 101">
              <a:extLst>
                <a:ext uri="{FF2B5EF4-FFF2-40B4-BE49-F238E27FC236}">
                  <a16:creationId xmlns:a16="http://schemas.microsoft.com/office/drawing/2014/main" id="{6DE82448-C1EB-43AF-8F04-790EA120A6D5}"/>
                </a:ext>
              </a:extLst>
            </p:cNvPr>
            <p:cNvGrpSpPr/>
            <p:nvPr userDrawn="1"/>
          </p:nvGrpSpPr>
          <p:grpSpPr>
            <a:xfrm>
              <a:off x="-3426806" y="5129582"/>
              <a:ext cx="514284" cy="506545"/>
              <a:chOff x="12617641" y="3403239"/>
              <a:chExt cx="752963" cy="741634"/>
            </a:xfrm>
          </p:grpSpPr>
          <p:grpSp>
            <p:nvGrpSpPr>
              <p:cNvPr id="113" name="Groep 112">
                <a:extLst>
                  <a:ext uri="{FF2B5EF4-FFF2-40B4-BE49-F238E27FC236}">
                    <a16:creationId xmlns:a16="http://schemas.microsoft.com/office/drawing/2014/main" id="{D5F7628B-4ED9-4DC9-98C2-77FF12CA25E8}"/>
                  </a:ext>
                </a:extLst>
              </p:cNvPr>
              <p:cNvGrpSpPr/>
              <p:nvPr userDrawn="1"/>
            </p:nvGrpSpPr>
            <p:grpSpPr>
              <a:xfrm>
                <a:off x="12771530" y="3403239"/>
                <a:ext cx="467176" cy="448491"/>
                <a:chOff x="12782157" y="3403239"/>
                <a:chExt cx="467176" cy="448491"/>
              </a:xfrm>
            </p:grpSpPr>
            <p:grpSp>
              <p:nvGrpSpPr>
                <p:cNvPr id="116" name="Groep 115">
                  <a:extLst>
                    <a:ext uri="{FF2B5EF4-FFF2-40B4-BE49-F238E27FC236}">
                      <a16:creationId xmlns:a16="http://schemas.microsoft.com/office/drawing/2014/main" id="{001FF36E-C342-48D0-A9F2-A800F20020F7}"/>
                    </a:ext>
                  </a:extLst>
                </p:cNvPr>
                <p:cNvGrpSpPr/>
                <p:nvPr userDrawn="1"/>
              </p:nvGrpSpPr>
              <p:grpSpPr>
                <a:xfrm>
                  <a:off x="12782157" y="3403239"/>
                  <a:ext cx="412976" cy="396132"/>
                  <a:chOff x="13554906" y="3320109"/>
                  <a:chExt cx="443917" cy="425811"/>
                </a:xfrm>
              </p:grpSpPr>
              <p:grpSp>
                <p:nvGrpSpPr>
                  <p:cNvPr id="123" name="Groep 122">
                    <a:extLst>
                      <a:ext uri="{FF2B5EF4-FFF2-40B4-BE49-F238E27FC236}">
                        <a16:creationId xmlns:a16="http://schemas.microsoft.com/office/drawing/2014/main" id="{7D9E7A7E-C3FF-4AC2-9BB9-E1063F79ABB6}"/>
                      </a:ext>
                    </a:extLst>
                  </p:cNvPr>
                  <p:cNvGrpSpPr/>
                  <p:nvPr userDrawn="1"/>
                </p:nvGrpSpPr>
                <p:grpSpPr>
                  <a:xfrm>
                    <a:off x="13554906" y="3320109"/>
                    <a:ext cx="443917" cy="425811"/>
                    <a:chOff x="12909684" y="1276143"/>
                    <a:chExt cx="443917" cy="425811"/>
                  </a:xfrm>
                </p:grpSpPr>
                <p:sp>
                  <p:nvSpPr>
                    <p:cNvPr id="126" name="Rechthoek 125">
                      <a:extLst>
                        <a:ext uri="{FF2B5EF4-FFF2-40B4-BE49-F238E27FC236}">
                          <a16:creationId xmlns:a16="http://schemas.microsoft.com/office/drawing/2014/main" id="{6AE0EE0D-407D-444A-A057-4C063FBD139D}"/>
                        </a:ext>
                      </a:extLst>
                    </p:cNvPr>
                    <p:cNvSpPr/>
                    <p:nvPr userDrawn="1"/>
                  </p:nvSpPr>
                  <p:spPr>
                    <a:xfrm>
                      <a:off x="12909689" y="1276143"/>
                      <a:ext cx="443912" cy="425811"/>
                    </a:xfrm>
                    <a:prstGeom prst="rect">
                      <a:avLst/>
                    </a:prstGeom>
                    <a:noFill/>
                    <a:ln w="12700" cap="flat" cmpd="sng" algn="ctr">
                      <a:solidFill>
                        <a:srgbClr val="818181"/>
                      </a:solidFill>
                      <a:prstDash val="dash"/>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7" name="Rechthoek 126">
                      <a:extLst>
                        <a:ext uri="{FF2B5EF4-FFF2-40B4-BE49-F238E27FC236}">
                          <a16:creationId xmlns:a16="http://schemas.microsoft.com/office/drawing/2014/main" id="{1DF4CD4B-1C5C-4AFE-91A7-441C58992907}"/>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8" name="Ovaal 127">
                      <a:extLst>
                        <a:ext uri="{FF2B5EF4-FFF2-40B4-BE49-F238E27FC236}">
                          <a16:creationId xmlns:a16="http://schemas.microsoft.com/office/drawing/2014/main" id="{D70888D9-7CDE-42F6-AF07-17E23D63B82E}"/>
                        </a:ext>
                      </a:extLst>
                    </p:cNvPr>
                    <p:cNvSpPr/>
                    <p:nvPr userDrawn="1"/>
                  </p:nvSpPr>
                  <p:spPr>
                    <a:xfrm>
                      <a:off x="13069071" y="1308711"/>
                      <a:ext cx="72188" cy="72188"/>
                    </a:xfrm>
                    <a:prstGeom prst="ellipse">
                      <a:avLst/>
                    </a:prstGeom>
                    <a:solidFill>
                      <a:srgbClr val="ECC679"/>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pic>
                <p:nvPicPr>
                  <p:cNvPr id="124" name="Afbeelding 123">
                    <a:extLst>
                      <a:ext uri="{FF2B5EF4-FFF2-40B4-BE49-F238E27FC236}">
                        <a16:creationId xmlns:a16="http://schemas.microsoft.com/office/drawing/2014/main" id="{26AB901A-05B5-4891-B14F-84566AD288C3}"/>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25" name="Afbeelding 124">
                    <a:extLst>
                      <a:ext uri="{FF2B5EF4-FFF2-40B4-BE49-F238E27FC236}">
                        <a16:creationId xmlns:a16="http://schemas.microsoft.com/office/drawing/2014/main" id="{776C369A-7102-4FB9-B2EF-FD3140E65409}"/>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17" name="Groep 116">
                  <a:extLst>
                    <a:ext uri="{FF2B5EF4-FFF2-40B4-BE49-F238E27FC236}">
                      <a16:creationId xmlns:a16="http://schemas.microsoft.com/office/drawing/2014/main" id="{437F7FEB-5FC6-4FE9-876B-665803BEB4D3}"/>
                    </a:ext>
                  </a:extLst>
                </p:cNvPr>
                <p:cNvGrpSpPr/>
                <p:nvPr userDrawn="1"/>
              </p:nvGrpSpPr>
              <p:grpSpPr>
                <a:xfrm>
                  <a:off x="13103513" y="3705268"/>
                  <a:ext cx="145820" cy="146462"/>
                  <a:chOff x="13096169" y="3602278"/>
                  <a:chExt cx="145820" cy="146462"/>
                </a:xfrm>
              </p:grpSpPr>
              <p:sp>
                <p:nvSpPr>
                  <p:cNvPr id="121" name="Rechthoek 120">
                    <a:extLst>
                      <a:ext uri="{FF2B5EF4-FFF2-40B4-BE49-F238E27FC236}">
                        <a16:creationId xmlns:a16="http://schemas.microsoft.com/office/drawing/2014/main" id="{DE41B3EC-76F0-4610-AE87-6DD2144DF53C}"/>
                      </a:ext>
                    </a:extLst>
                  </p:cNvPr>
                  <p:cNvSpPr/>
                  <p:nvPr userDrawn="1"/>
                </p:nvSpPr>
                <p:spPr>
                  <a:xfrm>
                    <a:off x="13096169" y="3602278"/>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2" name="Rechthoek 121">
                    <a:extLst>
                      <a:ext uri="{FF2B5EF4-FFF2-40B4-BE49-F238E27FC236}">
                        <a16:creationId xmlns:a16="http://schemas.microsoft.com/office/drawing/2014/main" id="{499140FB-A8ED-42A2-B3E1-C867E0ED84FB}"/>
                      </a:ext>
                    </a:extLst>
                  </p:cNvPr>
                  <p:cNvSpPr/>
                  <p:nvPr userDrawn="1"/>
                </p:nvSpPr>
                <p:spPr>
                  <a:xfrm rot="5400000">
                    <a:off x="13037453" y="3661636"/>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18" name="Groep 117">
                  <a:extLst>
                    <a:ext uri="{FF2B5EF4-FFF2-40B4-BE49-F238E27FC236}">
                      <a16:creationId xmlns:a16="http://schemas.microsoft.com/office/drawing/2014/main" id="{847135B8-D8F1-4BD1-AE6A-2934DA34C323}"/>
                    </a:ext>
                  </a:extLst>
                </p:cNvPr>
                <p:cNvGrpSpPr/>
                <p:nvPr userDrawn="1"/>
              </p:nvGrpSpPr>
              <p:grpSpPr>
                <a:xfrm rot="10800000">
                  <a:off x="13061402" y="3665637"/>
                  <a:ext cx="145820" cy="146462"/>
                  <a:chOff x="13096169" y="3602278"/>
                  <a:chExt cx="145820" cy="146462"/>
                </a:xfrm>
              </p:grpSpPr>
              <p:sp>
                <p:nvSpPr>
                  <p:cNvPr id="119" name="Rechthoek 118">
                    <a:extLst>
                      <a:ext uri="{FF2B5EF4-FFF2-40B4-BE49-F238E27FC236}">
                        <a16:creationId xmlns:a16="http://schemas.microsoft.com/office/drawing/2014/main" id="{A34E22AE-158E-4A3B-B757-9FDFCFCB7D34}"/>
                      </a:ext>
                    </a:extLst>
                  </p:cNvPr>
                  <p:cNvSpPr/>
                  <p:nvPr userDrawn="1"/>
                </p:nvSpPr>
                <p:spPr>
                  <a:xfrm>
                    <a:off x="13096169" y="3602278"/>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0" name="Rechthoek 119">
                    <a:extLst>
                      <a:ext uri="{FF2B5EF4-FFF2-40B4-BE49-F238E27FC236}">
                        <a16:creationId xmlns:a16="http://schemas.microsoft.com/office/drawing/2014/main" id="{946E00F9-C1D6-400B-956E-6E96F032A5CC}"/>
                      </a:ext>
                    </a:extLst>
                  </p:cNvPr>
                  <p:cNvSpPr/>
                  <p:nvPr userDrawn="1"/>
                </p:nvSpPr>
                <p:spPr>
                  <a:xfrm rot="5400000">
                    <a:off x="13037453" y="3661636"/>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sp>
            <p:nvSpPr>
              <p:cNvPr id="114" name="Rechthoek 113">
                <a:extLst>
                  <a:ext uri="{FF2B5EF4-FFF2-40B4-BE49-F238E27FC236}">
                    <a16:creationId xmlns:a16="http://schemas.microsoft.com/office/drawing/2014/main" id="{5DA547E5-1871-459F-88DA-54384C095D2B}"/>
                  </a:ext>
                </a:extLst>
              </p:cNvPr>
              <p:cNvSpPr/>
              <p:nvPr userDrawn="1"/>
            </p:nvSpPr>
            <p:spPr>
              <a:xfrm>
                <a:off x="12617641" y="3889890"/>
                <a:ext cx="752963" cy="161170"/>
              </a:xfrm>
              <a:prstGeom prst="rect">
                <a:avLst/>
              </a:prstGeom>
              <a:no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Crop</a:t>
                </a:r>
              </a:p>
            </p:txBody>
          </p:sp>
          <p:sp>
            <p:nvSpPr>
              <p:cNvPr id="115" name="Gelijkbenige driehoek 114">
                <a:extLst>
                  <a:ext uri="{FF2B5EF4-FFF2-40B4-BE49-F238E27FC236}">
                    <a16:creationId xmlns:a16="http://schemas.microsoft.com/office/drawing/2014/main" id="{7C335A3B-9252-4C37-A152-3EB66DBC6925}"/>
                  </a:ext>
                </a:extLst>
              </p:cNvPr>
              <p:cNvSpPr/>
              <p:nvPr userDrawn="1"/>
            </p:nvSpPr>
            <p:spPr>
              <a:xfrm rot="10800000">
                <a:off x="12950688" y="4093726"/>
                <a:ext cx="86866" cy="51147"/>
              </a:xfrm>
              <a:prstGeom prst="triangle">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03" name="Ovaal 102">
              <a:extLst>
                <a:ext uri="{FF2B5EF4-FFF2-40B4-BE49-F238E27FC236}">
                  <a16:creationId xmlns:a16="http://schemas.microsoft.com/office/drawing/2014/main" id="{B1B340DD-5E0A-4486-B0F3-BF8D16D2B34A}"/>
                </a:ext>
              </a:extLst>
            </p:cNvPr>
            <p:cNvSpPr/>
            <p:nvPr userDrawn="1"/>
          </p:nvSpPr>
          <p:spPr>
            <a:xfrm>
              <a:off x="-3603587" y="181118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2</a:t>
              </a:r>
            </a:p>
          </p:txBody>
        </p:sp>
        <p:sp>
          <p:nvSpPr>
            <p:cNvPr id="104" name="Rechthoek 103">
              <a:extLst>
                <a:ext uri="{FF2B5EF4-FFF2-40B4-BE49-F238E27FC236}">
                  <a16:creationId xmlns:a16="http://schemas.microsoft.com/office/drawing/2014/main" id="{7283D70A-C44A-4B45-8D56-B783E2B3213D}"/>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105" name="Rechthoek 104">
              <a:extLst>
                <a:ext uri="{FF2B5EF4-FFF2-40B4-BE49-F238E27FC236}">
                  <a16:creationId xmlns:a16="http://schemas.microsoft.com/office/drawing/2014/main" id="{A813E2D1-8EE6-4822-B2CC-5A905C3CE8B1}"/>
                </a:ext>
              </a:extLst>
            </p:cNvPr>
            <p:cNvSpPr/>
            <p:nvPr userDrawn="1"/>
          </p:nvSpPr>
          <p:spPr>
            <a:xfrm>
              <a:off x="-3319415" y="2245760"/>
              <a:ext cx="825500" cy="209550"/>
            </a:xfrm>
            <a:prstGeom prst="rect">
              <a:avLst/>
            </a:prstGeom>
            <a:solidFill>
              <a:srgbClr val="1FF524"/>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Insert</a:t>
              </a:r>
            </a:p>
          </p:txBody>
        </p:sp>
        <p:grpSp>
          <p:nvGrpSpPr>
            <p:cNvPr id="106" name="Groep 105">
              <a:extLst>
                <a:ext uri="{FF2B5EF4-FFF2-40B4-BE49-F238E27FC236}">
                  <a16:creationId xmlns:a16="http://schemas.microsoft.com/office/drawing/2014/main" id="{371D321B-D204-4BF8-9475-8C1B6DAE42C2}"/>
                </a:ext>
              </a:extLst>
            </p:cNvPr>
            <p:cNvGrpSpPr/>
            <p:nvPr userDrawn="1"/>
          </p:nvGrpSpPr>
          <p:grpSpPr>
            <a:xfrm>
              <a:off x="-3365484" y="1226982"/>
              <a:ext cx="446937" cy="406485"/>
              <a:chOff x="-3563526" y="1409294"/>
              <a:chExt cx="354190" cy="322133"/>
            </a:xfrm>
          </p:grpSpPr>
          <p:grpSp>
            <p:nvGrpSpPr>
              <p:cNvPr id="107" name="Groep 106">
                <a:extLst>
                  <a:ext uri="{FF2B5EF4-FFF2-40B4-BE49-F238E27FC236}">
                    <a16:creationId xmlns:a16="http://schemas.microsoft.com/office/drawing/2014/main" id="{64D502E6-5D9E-429F-A29F-E0ACB5F1D92C}"/>
                  </a:ext>
                </a:extLst>
              </p:cNvPr>
              <p:cNvGrpSpPr/>
              <p:nvPr userDrawn="1"/>
            </p:nvGrpSpPr>
            <p:grpSpPr>
              <a:xfrm>
                <a:off x="-3499992" y="1409294"/>
                <a:ext cx="225195" cy="195499"/>
                <a:chOff x="8987389" y="1361199"/>
                <a:chExt cx="2200275" cy="1914525"/>
              </a:xfrm>
            </p:grpSpPr>
            <p:sp>
              <p:nvSpPr>
                <p:cNvPr id="109" name="Vrije vorm: vorm 108">
                  <a:extLst>
                    <a:ext uri="{FF2B5EF4-FFF2-40B4-BE49-F238E27FC236}">
                      <a16:creationId xmlns:a16="http://schemas.microsoft.com/office/drawing/2014/main" id="{B601864F-6A92-4F1B-AFAC-24E06C62CA4B}"/>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nvGrpSpPr>
                <p:cNvPr id="110" name="Groep 109">
                  <a:extLst>
                    <a:ext uri="{FF2B5EF4-FFF2-40B4-BE49-F238E27FC236}">
                      <a16:creationId xmlns:a16="http://schemas.microsoft.com/office/drawing/2014/main" id="{F60CEF0F-CA29-4069-8428-32B689117C29}"/>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11" name="Vrije vorm: vorm 110">
                    <a:extLst>
                      <a:ext uri="{FF2B5EF4-FFF2-40B4-BE49-F238E27FC236}">
                        <a16:creationId xmlns:a16="http://schemas.microsoft.com/office/drawing/2014/main" id="{EDB46400-EB5F-41FB-A0E5-237EAEC52BCE}"/>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12" name="Vrije vorm: vorm 111">
                    <a:extLst>
                      <a:ext uri="{FF2B5EF4-FFF2-40B4-BE49-F238E27FC236}">
                        <a16:creationId xmlns:a16="http://schemas.microsoft.com/office/drawing/2014/main" id="{F4F61BDD-74A5-4AA9-83CB-7271A6667F85}"/>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grpSp>
          <p:sp>
            <p:nvSpPr>
              <p:cNvPr id="108" name="Tekstvak 107">
                <a:extLst>
                  <a:ext uri="{FF2B5EF4-FFF2-40B4-BE49-F238E27FC236}">
                    <a16:creationId xmlns:a16="http://schemas.microsoft.com/office/drawing/2014/main" id="{EB0F22A5-E9C1-428F-849A-4146BF7E5606}"/>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Images</a:t>
                </a:r>
              </a:p>
            </p:txBody>
          </p:sp>
        </p:grpSp>
      </p:grpSp>
      <p:grpSp>
        <p:nvGrpSpPr>
          <p:cNvPr id="172" name="INSTRUCTION">
            <a:extLst>
              <a:ext uri="{FF2B5EF4-FFF2-40B4-BE49-F238E27FC236}">
                <a16:creationId xmlns:a16="http://schemas.microsoft.com/office/drawing/2014/main" id="{850034B9-0647-450C-870B-990DF9022A2D}"/>
              </a:ext>
            </a:extLst>
          </p:cNvPr>
          <p:cNvGrpSpPr/>
          <p:nvPr userDrawn="1"/>
        </p:nvGrpSpPr>
        <p:grpSpPr>
          <a:xfrm>
            <a:off x="12274716" y="7038001"/>
            <a:ext cx="3467792" cy="1423611"/>
            <a:chOff x="-3889316" y="-1461517"/>
            <a:chExt cx="3467792" cy="1423611"/>
          </a:xfrm>
        </p:grpSpPr>
        <p:sp>
          <p:nvSpPr>
            <p:cNvPr id="173" name="Rechthoek 172">
              <a:extLst>
                <a:ext uri="{FF2B5EF4-FFF2-40B4-BE49-F238E27FC236}">
                  <a16:creationId xmlns:a16="http://schemas.microsoft.com/office/drawing/2014/main" id="{3B8EE769-F716-47C7-A68C-C2EE8CD8A82A}"/>
                </a:ext>
              </a:extLst>
            </p:cNvPr>
            <p:cNvSpPr/>
            <p:nvPr userDrawn="1"/>
          </p:nvSpPr>
          <p:spPr>
            <a:xfrm>
              <a:off x="-3786437" y="-1461517"/>
              <a:ext cx="3364913" cy="1423611"/>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Highlight text</a:t>
              </a:r>
            </a:p>
          </p:txBody>
        </p:sp>
        <p:sp>
          <p:nvSpPr>
            <p:cNvPr id="174" name="Rechthoek 173">
              <a:extLst>
                <a:ext uri="{FF2B5EF4-FFF2-40B4-BE49-F238E27FC236}">
                  <a16:creationId xmlns:a16="http://schemas.microsoft.com/office/drawing/2014/main" id="{569DCDE6-7FEE-4FDC-81AB-49B1172527C1}"/>
                </a:ext>
              </a:extLst>
            </p:cNvPr>
            <p:cNvSpPr/>
            <p:nvPr userDrawn="1"/>
          </p:nvSpPr>
          <p:spPr>
            <a:xfrm>
              <a:off x="-3603859" y="-993610"/>
              <a:ext cx="3083481" cy="538341"/>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Drag this shape on the text that needs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be highlighted. If necessary, scale the outlined box by dragging the corners.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Remember to change the highlighted text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the same colour as the highlight.</a:t>
              </a:r>
            </a:p>
          </p:txBody>
        </p:sp>
        <p:sp>
          <p:nvSpPr>
            <p:cNvPr id="175" name="Gelijkbenige driehoek 174">
              <a:extLst>
                <a:ext uri="{FF2B5EF4-FFF2-40B4-BE49-F238E27FC236}">
                  <a16:creationId xmlns:a16="http://schemas.microsoft.com/office/drawing/2014/main" id="{A6A18805-7CA6-40D3-AE45-A7225EDF4AA2}"/>
                </a:ext>
              </a:extLst>
            </p:cNvPr>
            <p:cNvSpPr/>
            <p:nvPr userDrawn="1"/>
          </p:nvSpPr>
          <p:spPr>
            <a:xfrm rot="16200000" flipH="1">
              <a:off x="-3925504" y="-1392501"/>
              <a:ext cx="175255" cy="102879"/>
            </a:xfrm>
            <a:prstGeom prst="triangl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a:ln>
                  <a:noFill/>
                </a:ln>
                <a:solidFill>
                  <a:prstClr val="white"/>
                </a:solidFill>
                <a:effectLst/>
                <a:uLnTx/>
                <a:uFillTx/>
                <a:latin typeface="Calibri" panose="020F0502020204030204"/>
                <a:ea typeface="+mn-ea"/>
                <a:cs typeface="Calibri" panose="020F0502020204030204" pitchFamily="34" charset="0"/>
              </a:endParaRPr>
            </a:p>
          </p:txBody>
        </p:sp>
      </p:grpSp>
      <p:sp>
        <p:nvSpPr>
          <p:cNvPr id="166" name="Tijdelijke aanduiding voor tekst 80">
            <a:extLst>
              <a:ext uri="{FF2B5EF4-FFF2-40B4-BE49-F238E27FC236}">
                <a16:creationId xmlns:a16="http://schemas.microsoft.com/office/drawing/2014/main" id="{4C1D2470-6291-4A70-9BF5-97C461AB61AC}"/>
              </a:ext>
            </a:extLst>
          </p:cNvPr>
          <p:cNvSpPr>
            <a:spLocks noGrp="1"/>
          </p:cNvSpPr>
          <p:nvPr>
            <p:ph type="body" sz="quarter" idx="14" hasCustomPrompt="1"/>
          </p:nvPr>
        </p:nvSpPr>
        <p:spPr>
          <a:xfrm>
            <a:off x="11275219" y="702704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167" name="Tijdelijke aanduiding voor tekst 80">
            <a:extLst>
              <a:ext uri="{FF2B5EF4-FFF2-40B4-BE49-F238E27FC236}">
                <a16:creationId xmlns:a16="http://schemas.microsoft.com/office/drawing/2014/main" id="{0B04ECA1-45CD-422B-B473-D06AB9402B66}"/>
              </a:ext>
            </a:extLst>
          </p:cNvPr>
          <p:cNvSpPr>
            <a:spLocks noGrp="1"/>
          </p:cNvSpPr>
          <p:nvPr>
            <p:ph type="body" sz="quarter" idx="15" hasCustomPrompt="1"/>
          </p:nvPr>
        </p:nvSpPr>
        <p:spPr>
          <a:xfrm>
            <a:off x="11275219" y="7374999"/>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168" name="Tijdelijke aanduiding voor tekst 80">
            <a:extLst>
              <a:ext uri="{FF2B5EF4-FFF2-40B4-BE49-F238E27FC236}">
                <a16:creationId xmlns:a16="http://schemas.microsoft.com/office/drawing/2014/main" id="{6EC8E082-DCE4-45D6-B49E-7193065CEF82}"/>
              </a:ext>
            </a:extLst>
          </p:cNvPr>
          <p:cNvSpPr>
            <a:spLocks noGrp="1"/>
          </p:cNvSpPr>
          <p:nvPr>
            <p:ph type="body" sz="quarter" idx="16" hasCustomPrompt="1"/>
          </p:nvPr>
        </p:nvSpPr>
        <p:spPr>
          <a:xfrm>
            <a:off x="11275219" y="772295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pic>
        <p:nvPicPr>
          <p:cNvPr id="171" name="Afbeelding 170">
            <a:extLst>
              <a:ext uri="{FF2B5EF4-FFF2-40B4-BE49-F238E27FC236}">
                <a16:creationId xmlns:a16="http://schemas.microsoft.com/office/drawing/2014/main" id="{5A706B45-3C6B-498D-A486-F19BC7C929A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13793" y="360001"/>
            <a:ext cx="3164413" cy="668255"/>
          </a:xfrm>
          <a:prstGeom prst="rect">
            <a:avLst/>
          </a:prstGeom>
        </p:spPr>
      </p:pic>
    </p:spTree>
    <p:extLst>
      <p:ext uri="{BB962C8B-B14F-4D97-AF65-F5344CB8AC3E}">
        <p14:creationId xmlns:p14="http://schemas.microsoft.com/office/powerpoint/2010/main" val="278775675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1000"/>
                                  </p:stCondLst>
                                  <p:childTnLst>
                                    <p:set>
                                      <p:cBhvr>
                                        <p:cTn id="6" dur="1" fill="hold">
                                          <p:stCondLst>
                                            <p:cond delay="0"/>
                                          </p:stCondLst>
                                        </p:cTn>
                                        <p:tgtEl>
                                          <p:spTgt spid="166"/>
                                        </p:tgtEl>
                                        <p:attrNameLst>
                                          <p:attrName>style.visibility</p:attrName>
                                        </p:attrNameLst>
                                      </p:cBhvr>
                                      <p:to>
                                        <p:strVal val="visible"/>
                                      </p:to>
                                    </p:set>
                                    <p:animEffect transition="in" filter="strips(downRight)">
                                      <p:cBhvr>
                                        <p:cTn id="7" dur="500"/>
                                        <p:tgtEl>
                                          <p:spTgt spid="166"/>
                                        </p:tgtEl>
                                      </p:cBhvr>
                                    </p:animEffect>
                                  </p:childTnLst>
                                </p:cTn>
                              </p:par>
                              <p:par>
                                <p:cTn id="8" presetID="18" presetClass="entr" presetSubtype="6" fill="hold" grpId="0" nodeType="withEffect">
                                  <p:stCondLst>
                                    <p:cond delay="1000"/>
                                  </p:stCondLst>
                                  <p:childTnLst>
                                    <p:set>
                                      <p:cBhvr>
                                        <p:cTn id="9" dur="1" fill="hold">
                                          <p:stCondLst>
                                            <p:cond delay="0"/>
                                          </p:stCondLst>
                                        </p:cTn>
                                        <p:tgtEl>
                                          <p:spTgt spid="167"/>
                                        </p:tgtEl>
                                        <p:attrNameLst>
                                          <p:attrName>style.visibility</p:attrName>
                                        </p:attrNameLst>
                                      </p:cBhvr>
                                      <p:to>
                                        <p:strVal val="visible"/>
                                      </p:to>
                                    </p:set>
                                    <p:animEffect transition="in" filter="strips(downRight)">
                                      <p:cBhvr>
                                        <p:cTn id="10" dur="500"/>
                                        <p:tgtEl>
                                          <p:spTgt spid="167"/>
                                        </p:tgtEl>
                                      </p:cBhvr>
                                    </p:animEffect>
                                  </p:childTnLst>
                                </p:cTn>
                              </p:par>
                              <p:par>
                                <p:cTn id="11" presetID="18" presetClass="entr" presetSubtype="6" fill="hold" grpId="0" nodeType="withEffect">
                                  <p:stCondLst>
                                    <p:cond delay="1000"/>
                                  </p:stCondLst>
                                  <p:childTnLst>
                                    <p:set>
                                      <p:cBhvr>
                                        <p:cTn id="12" dur="1" fill="hold">
                                          <p:stCondLst>
                                            <p:cond delay="0"/>
                                          </p:stCondLst>
                                        </p:cTn>
                                        <p:tgtEl>
                                          <p:spTgt spid="168"/>
                                        </p:tgtEl>
                                        <p:attrNameLst>
                                          <p:attrName>style.visibility</p:attrName>
                                        </p:attrNameLst>
                                      </p:cBhvr>
                                      <p:to>
                                        <p:strVal val="visible"/>
                                      </p:to>
                                    </p:set>
                                    <p:animEffect transition="in" filter="strips(downRight)">
                                      <p:cBhvr>
                                        <p:cTn id="13"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tmplLst>
          <p:tmpl>
            <p:tnLst>
              <p:par>
                <p:cTn presetID="18" presetClass="entr" presetSubtype="6" fill="hold" nodeType="withEffect">
                  <p:stCondLst>
                    <p:cond delay="1000"/>
                  </p:stCondLst>
                  <p:childTnLst>
                    <p:set>
                      <p:cBhvr>
                        <p:cTn dur="1" fill="hold">
                          <p:stCondLst>
                            <p:cond delay="0"/>
                          </p:stCondLst>
                        </p:cTn>
                        <p:tgtEl>
                          <p:spTgt spid="166"/>
                        </p:tgtEl>
                        <p:attrNameLst>
                          <p:attrName>style.visibility</p:attrName>
                        </p:attrNameLst>
                      </p:cBhvr>
                      <p:to>
                        <p:strVal val="visible"/>
                      </p:to>
                    </p:set>
                    <p:animEffect transition="in" filter="strips(downRight)">
                      <p:cBhvr>
                        <p:cTn dur="500"/>
                        <p:tgtEl>
                          <p:spTgt spid="166"/>
                        </p:tgtEl>
                      </p:cBhvr>
                    </p:animEffect>
                  </p:childTnLst>
                </p:cTn>
              </p:par>
            </p:tnLst>
          </p:tmpl>
        </p:tmplLst>
      </p:bldP>
      <p:bldP spid="167" grpId="0" animBg="1">
        <p:tmplLst>
          <p:tmpl>
            <p:tnLst>
              <p:par>
                <p:cTn presetID="18" presetClass="entr" presetSubtype="6" fill="hold" nodeType="withEffect">
                  <p:stCondLst>
                    <p:cond delay="1000"/>
                  </p:stCondLst>
                  <p:childTnLst>
                    <p:set>
                      <p:cBhvr>
                        <p:cTn dur="1" fill="hold">
                          <p:stCondLst>
                            <p:cond delay="0"/>
                          </p:stCondLst>
                        </p:cTn>
                        <p:tgtEl>
                          <p:spTgt spid="167"/>
                        </p:tgtEl>
                        <p:attrNameLst>
                          <p:attrName>style.visibility</p:attrName>
                        </p:attrNameLst>
                      </p:cBhvr>
                      <p:to>
                        <p:strVal val="visible"/>
                      </p:to>
                    </p:set>
                    <p:animEffect transition="in" filter="strips(downRight)">
                      <p:cBhvr>
                        <p:cTn dur="500"/>
                        <p:tgtEl>
                          <p:spTgt spid="167"/>
                        </p:tgtEl>
                      </p:cBhvr>
                    </p:animEffect>
                  </p:childTnLst>
                </p:cTn>
              </p:par>
            </p:tnLst>
          </p:tmpl>
        </p:tmplLst>
      </p:bldP>
      <p:bldP spid="168" grpId="0" animBg="1">
        <p:tmplLst>
          <p:tmpl>
            <p:tnLst>
              <p:par>
                <p:cTn presetID="18" presetClass="entr" presetSubtype="6" fill="hold" nodeType="withEffect">
                  <p:stCondLst>
                    <p:cond delay="1000"/>
                  </p:stCondLst>
                  <p:childTnLst>
                    <p:set>
                      <p:cBhvr>
                        <p:cTn dur="1" fill="hold">
                          <p:stCondLst>
                            <p:cond delay="0"/>
                          </p:stCondLst>
                        </p:cTn>
                        <p:tgtEl>
                          <p:spTgt spid="168"/>
                        </p:tgtEl>
                        <p:attrNameLst>
                          <p:attrName>style.visibility</p:attrName>
                        </p:attrNameLst>
                      </p:cBhvr>
                      <p:to>
                        <p:strVal val="visible"/>
                      </p:to>
                    </p:set>
                    <p:animEffect transition="in" filter="strips(downRight)">
                      <p:cBhvr>
                        <p:cTn dur="500"/>
                        <p:tgtEl>
                          <p:spTgt spid="16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chemeClr val="accent6"/>
        </a:solidFill>
        <a:effectLst/>
      </p:bgPr>
    </p:bg>
    <p:spTree>
      <p:nvGrpSpPr>
        <p:cNvPr id="1" name=""/>
        <p:cNvGrpSpPr/>
        <p:nvPr/>
      </p:nvGrpSpPr>
      <p:grpSpPr>
        <a:xfrm>
          <a:off x="0" y="0"/>
          <a:ext cx="0" cy="0"/>
          <a:chOff x="0" y="0"/>
          <a:chExt cx="0" cy="0"/>
        </a:xfrm>
      </p:grpSpPr>
      <p:sp>
        <p:nvSpPr>
          <p:cNvPr id="35" name="Rechthoek 34">
            <a:extLst>
              <a:ext uri="{FF2B5EF4-FFF2-40B4-BE49-F238E27FC236}">
                <a16:creationId xmlns:a16="http://schemas.microsoft.com/office/drawing/2014/main" id="{BD1A04D3-0DAC-47E2-8F8F-3CF8AA849DB1}"/>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Tijdelijke aanduiding voor afbeelding 22">
            <a:extLst>
              <a:ext uri="{FF2B5EF4-FFF2-40B4-BE49-F238E27FC236}">
                <a16:creationId xmlns:a16="http://schemas.microsoft.com/office/drawing/2014/main" id="{72CB3082-7DED-4858-B9A9-D1E17EA0DE51}"/>
              </a:ext>
            </a:extLst>
          </p:cNvPr>
          <p:cNvSpPr>
            <a:spLocks noGrp="1"/>
          </p:cNvSpPr>
          <p:nvPr>
            <p:ph type="pic" sz="quarter" idx="13" hasCustomPrompt="1"/>
          </p:nvPr>
        </p:nvSpPr>
        <p:spPr>
          <a:xfrm>
            <a:off x="0" y="0"/>
            <a:ext cx="12192001" cy="2967566"/>
          </a:xfrm>
          <a:custGeom>
            <a:avLst/>
            <a:gdLst>
              <a:gd name="connsiteX0" fmla="*/ 0 w 4876801"/>
              <a:gd name="connsiteY0" fmla="*/ 0 h 6858000"/>
              <a:gd name="connsiteX1" fmla="*/ 4876801 w 4876801"/>
              <a:gd name="connsiteY1" fmla="*/ 0 h 6858000"/>
              <a:gd name="connsiteX2" fmla="*/ 4876801 w 4876801"/>
              <a:gd name="connsiteY2" fmla="*/ 2168034 h 6858000"/>
              <a:gd name="connsiteX3" fmla="*/ 4876801 w 4876801"/>
              <a:gd name="connsiteY3" fmla="*/ 6858000 h 6858000"/>
              <a:gd name="connsiteX4" fmla="*/ 0 w 487680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1" h="6858000">
                <a:moveTo>
                  <a:pt x="0" y="0"/>
                </a:moveTo>
                <a:lnTo>
                  <a:pt x="4876801" y="0"/>
                </a:lnTo>
                <a:lnTo>
                  <a:pt x="4876801" y="2168034"/>
                </a:lnTo>
                <a:lnTo>
                  <a:pt x="4876801" y="6858000"/>
                </a:lnTo>
                <a:lnTo>
                  <a:pt x="0" y="6858000"/>
                </a:lnTo>
                <a:close/>
              </a:path>
            </a:pathLst>
          </a:custGeom>
          <a:solidFill>
            <a:schemeClr val="bg2">
              <a:lumMod val="40000"/>
              <a:lumOff val="60000"/>
            </a:schemeClr>
          </a:solidFill>
        </p:spPr>
        <p:txBody>
          <a:bodyPr wrap="square" tIns="0" bIns="720000" anchor="ctr" anchorCtr="0">
            <a:noAutofit/>
          </a:bodyPr>
          <a:lstStyle>
            <a:lvl1pPr marL="0" indent="0" algn="ctr">
              <a:buNone/>
              <a:defRPr sz="11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54" name="Tijdelijke aanduiding voor tekst 53">
            <a:extLst>
              <a:ext uri="{FF2B5EF4-FFF2-40B4-BE49-F238E27FC236}">
                <a16:creationId xmlns:a16="http://schemas.microsoft.com/office/drawing/2014/main" id="{7E130738-E067-4CA3-BF1D-0159D1CD4299}"/>
              </a:ext>
            </a:extLst>
          </p:cNvPr>
          <p:cNvSpPr>
            <a:spLocks noGrp="1"/>
          </p:cNvSpPr>
          <p:nvPr>
            <p:ph type="body" sz="quarter" idx="14" hasCustomPrompt="1"/>
          </p:nvPr>
        </p:nvSpPr>
        <p:spPr>
          <a:xfrm>
            <a:off x="8372475" y="0"/>
            <a:ext cx="3819525" cy="3800143"/>
          </a:xfrm>
          <a:blipFill dpi="0" rotWithShape="1">
            <a:blip r:embed="rId2">
              <a:alphaModFix amt="20000"/>
            </a:blip>
            <a:srcRect/>
            <a:stretch>
              <a:fillRect r="-22054"/>
            </a:stretch>
          </a:blipFill>
        </p:spPr>
        <p:txBody>
          <a:bodyPr/>
          <a:lstStyle>
            <a:lvl1pPr marL="0" indent="0">
              <a:buNone/>
              <a:defRPr sz="100">
                <a:solidFill>
                  <a:schemeClr val="accent6"/>
                </a:solidFill>
              </a:defRPr>
            </a:lvl1pPr>
          </a:lstStyle>
          <a:p>
            <a:pPr lvl="0"/>
            <a:r>
              <a:rPr lang="en-GB" dirty="0"/>
              <a:t> </a:t>
            </a:r>
          </a:p>
        </p:txBody>
      </p:sp>
      <p:sp>
        <p:nvSpPr>
          <p:cNvPr id="5" name="Tijdelijke aanduiding voor voettekst 4">
            <a:extLst>
              <a:ext uri="{FF2B5EF4-FFF2-40B4-BE49-F238E27FC236}">
                <a16:creationId xmlns:a16="http://schemas.microsoft.com/office/drawing/2014/main" id="{9494CA00-555D-4751-8668-226BC887CEBE}"/>
              </a:ext>
            </a:extLst>
          </p:cNvPr>
          <p:cNvSpPr>
            <a:spLocks noGrp="1"/>
          </p:cNvSpPr>
          <p:nvPr>
            <p:ph type="ftr" sz="quarter" idx="11"/>
          </p:nvPr>
        </p:nvSpPr>
        <p:spPr>
          <a:xfrm>
            <a:off x="648000" y="7315200"/>
            <a:ext cx="4114800" cy="15179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endParaRPr>
          </a:p>
        </p:txBody>
      </p:sp>
      <p:sp>
        <p:nvSpPr>
          <p:cNvPr id="6" name="Tijdelijke aanduiding voor dianummer 5">
            <a:extLst>
              <a:ext uri="{FF2B5EF4-FFF2-40B4-BE49-F238E27FC236}">
                <a16:creationId xmlns:a16="http://schemas.microsoft.com/office/drawing/2014/main" id="{2D1BBC6E-F9BF-4357-8F2F-8FFB4D00068A}"/>
              </a:ext>
            </a:extLst>
          </p:cNvPr>
          <p:cNvSpPr>
            <a:spLocks noGrp="1"/>
          </p:cNvSpPr>
          <p:nvPr>
            <p:ph type="sldNum" sz="quarter" idx="12"/>
          </p:nvPr>
        </p:nvSpPr>
        <p:spPr>
          <a:xfrm>
            <a:off x="11211460" y="7266470"/>
            <a:ext cx="380481" cy="24925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7" name="Rechthoek: afgeronde hoeken 6">
            <a:extLst>
              <a:ext uri="{FF2B5EF4-FFF2-40B4-BE49-F238E27FC236}">
                <a16:creationId xmlns:a16="http://schemas.microsoft.com/office/drawing/2014/main" id="{7D3AA19E-3DC8-4556-BC42-05B65FEB6237}"/>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all" spc="0" normalizeH="0" baseline="0" noProof="0" dirty="0">
                <a:ln>
                  <a:noFill/>
                </a:ln>
                <a:solidFill>
                  <a:srgbClr val="9E7A3A"/>
                </a:solidFill>
                <a:effectLst/>
                <a:uLnTx/>
                <a:uFillTx/>
                <a:latin typeface="Calibri" panose="020F0502020204030204"/>
                <a:ea typeface="+mn-ea"/>
                <a:cs typeface="+mn-cs"/>
              </a:rPr>
              <a:t>CLOSING SLIDE #2</a:t>
            </a:r>
          </a:p>
        </p:txBody>
      </p:sp>
      <p:grpSp>
        <p:nvGrpSpPr>
          <p:cNvPr id="44" name="GRID" hidden="1">
            <a:extLst>
              <a:ext uri="{FF2B5EF4-FFF2-40B4-BE49-F238E27FC236}">
                <a16:creationId xmlns:a16="http://schemas.microsoft.com/office/drawing/2014/main" id="{673EFF33-E04D-405A-B37B-14E7EB8B0A1A}"/>
              </a:ext>
            </a:extLst>
          </p:cNvPr>
          <p:cNvGrpSpPr/>
          <p:nvPr userDrawn="1"/>
        </p:nvGrpSpPr>
        <p:grpSpPr>
          <a:xfrm>
            <a:off x="0" y="0"/>
            <a:ext cx="12192000" cy="6858000"/>
            <a:chOff x="0" y="0"/>
            <a:chExt cx="12192000" cy="6858000"/>
          </a:xfrm>
        </p:grpSpPr>
        <p:sp>
          <p:nvSpPr>
            <p:cNvPr id="45" name="Rechthoek 44">
              <a:extLst>
                <a:ext uri="{FF2B5EF4-FFF2-40B4-BE49-F238E27FC236}">
                  <a16:creationId xmlns:a16="http://schemas.microsoft.com/office/drawing/2014/main" id="{DF70E275-2AD9-4B3A-A19C-80A7510690B5}"/>
                </a:ext>
              </a:extLst>
            </p:cNvPr>
            <p:cNvSpPr/>
            <p:nvPr userDrawn="1"/>
          </p:nvSpPr>
          <p:spPr>
            <a:xfrm>
              <a:off x="0" y="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hthoek 45">
              <a:extLst>
                <a:ext uri="{FF2B5EF4-FFF2-40B4-BE49-F238E27FC236}">
                  <a16:creationId xmlns:a16="http://schemas.microsoft.com/office/drawing/2014/main" id="{9D0009E9-7152-467E-B3D2-A1157F237A36}"/>
                </a:ext>
              </a:extLst>
            </p:cNvPr>
            <p:cNvSpPr/>
            <p:nvPr userDrawn="1"/>
          </p:nvSpPr>
          <p:spPr>
            <a:xfrm>
              <a:off x="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Rechthoek 46">
              <a:extLst>
                <a:ext uri="{FF2B5EF4-FFF2-40B4-BE49-F238E27FC236}">
                  <a16:creationId xmlns:a16="http://schemas.microsoft.com/office/drawing/2014/main" id="{E312AA34-FF51-4EA4-BFA3-B1AFCEB3F26C}"/>
                </a:ext>
              </a:extLst>
            </p:cNvPr>
            <p:cNvSpPr/>
            <p:nvPr userDrawn="1"/>
          </p:nvSpPr>
          <p:spPr>
            <a:xfrm>
              <a:off x="1147200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Rechthoek 47">
              <a:extLst>
                <a:ext uri="{FF2B5EF4-FFF2-40B4-BE49-F238E27FC236}">
                  <a16:creationId xmlns:a16="http://schemas.microsoft.com/office/drawing/2014/main" id="{C05EBA04-7C35-48F3-8725-15E5FDE4B2C8}"/>
                </a:ext>
              </a:extLst>
            </p:cNvPr>
            <p:cNvSpPr/>
            <p:nvPr userDrawn="1"/>
          </p:nvSpPr>
          <p:spPr>
            <a:xfrm>
              <a:off x="0" y="649800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Rechthoek 48">
              <a:extLst>
                <a:ext uri="{FF2B5EF4-FFF2-40B4-BE49-F238E27FC236}">
                  <a16:creationId xmlns:a16="http://schemas.microsoft.com/office/drawing/2014/main" id="{472C68DA-F640-4A0E-BA86-B8D317E13318}"/>
                </a:ext>
              </a:extLst>
            </p:cNvPr>
            <p:cNvSpPr/>
            <p:nvPr userDrawn="1"/>
          </p:nvSpPr>
          <p:spPr>
            <a:xfrm>
              <a:off x="0" y="570874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echthoek 49">
              <a:extLst>
                <a:ext uri="{FF2B5EF4-FFF2-40B4-BE49-F238E27FC236}">
                  <a16:creationId xmlns:a16="http://schemas.microsoft.com/office/drawing/2014/main" id="{6E4CCD80-E4A9-4171-84A5-F8C108DF02DB}"/>
                </a:ext>
              </a:extLst>
            </p:cNvPr>
            <p:cNvSpPr/>
            <p:nvPr userDrawn="1"/>
          </p:nvSpPr>
          <p:spPr>
            <a:xfrm>
              <a:off x="0" y="619461"/>
              <a:ext cx="12192000" cy="18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Rechthoek 50">
              <a:extLst>
                <a:ext uri="{FF2B5EF4-FFF2-40B4-BE49-F238E27FC236}">
                  <a16:creationId xmlns:a16="http://schemas.microsoft.com/office/drawing/2014/main" id="{A9C0DB22-9F9A-4EC4-A00C-573FAF78BE30}"/>
                </a:ext>
              </a:extLst>
            </p:cNvPr>
            <p:cNvSpPr/>
            <p:nvPr userDrawn="1"/>
          </p:nvSpPr>
          <p:spPr>
            <a:xfrm>
              <a:off x="0" y="794052"/>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4" name="INSTRUCTION">
            <a:extLst>
              <a:ext uri="{FF2B5EF4-FFF2-40B4-BE49-F238E27FC236}">
                <a16:creationId xmlns:a16="http://schemas.microsoft.com/office/drawing/2014/main" id="{39299DB2-D843-48D3-8EC2-B03B11A461B6}"/>
              </a:ext>
            </a:extLst>
          </p:cNvPr>
          <p:cNvGrpSpPr/>
          <p:nvPr userDrawn="1"/>
        </p:nvGrpSpPr>
        <p:grpSpPr>
          <a:xfrm>
            <a:off x="-3786165" y="-1"/>
            <a:ext cx="3693386" cy="6640349"/>
            <a:chOff x="-3786165" y="-1"/>
            <a:chExt cx="3693386" cy="6640349"/>
          </a:xfrm>
        </p:grpSpPr>
        <p:sp>
          <p:nvSpPr>
            <p:cNvPr id="105" name="Rechthoek 104">
              <a:extLst>
                <a:ext uri="{FF2B5EF4-FFF2-40B4-BE49-F238E27FC236}">
                  <a16:creationId xmlns:a16="http://schemas.microsoft.com/office/drawing/2014/main" id="{EC19AE27-E840-4D38-A682-8537F7C3EF53}"/>
                </a:ext>
              </a:extLst>
            </p:cNvPr>
            <p:cNvSpPr/>
            <p:nvPr userDrawn="1"/>
          </p:nvSpPr>
          <p:spPr>
            <a:xfrm>
              <a:off x="-3786165" y="-1"/>
              <a:ext cx="3593091" cy="5991727"/>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Insert/edit an image</a:t>
              </a:r>
            </a:p>
          </p:txBody>
        </p:sp>
        <p:sp>
          <p:nvSpPr>
            <p:cNvPr id="106" name="Ovaal 105">
              <a:extLst>
                <a:ext uri="{FF2B5EF4-FFF2-40B4-BE49-F238E27FC236}">
                  <a16:creationId xmlns:a16="http://schemas.microsoft.com/office/drawing/2014/main" id="{B58A8E91-CB78-4F96-8259-D17A328A8CB4}"/>
                </a:ext>
              </a:extLst>
            </p:cNvPr>
            <p:cNvSpPr/>
            <p:nvPr userDrawn="1"/>
          </p:nvSpPr>
          <p:spPr>
            <a:xfrm>
              <a:off x="-3603587" y="465324"/>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1</a:t>
              </a:r>
            </a:p>
          </p:txBody>
        </p:sp>
        <p:sp>
          <p:nvSpPr>
            <p:cNvPr id="107" name="Rechthoek 106">
              <a:extLst>
                <a:ext uri="{FF2B5EF4-FFF2-40B4-BE49-F238E27FC236}">
                  <a16:creationId xmlns:a16="http://schemas.microsoft.com/office/drawing/2014/main" id="{C444FD56-579C-4BA7-A2C0-1898EFA88D04}"/>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108" name="Ovaal 107">
              <a:extLst>
                <a:ext uri="{FF2B5EF4-FFF2-40B4-BE49-F238E27FC236}">
                  <a16:creationId xmlns:a16="http://schemas.microsoft.com/office/drawing/2014/main" id="{B53AD32E-BB3B-402C-AA23-28B9441B7703}"/>
                </a:ext>
              </a:extLst>
            </p:cNvPr>
            <p:cNvSpPr/>
            <p:nvPr userDrawn="1"/>
          </p:nvSpPr>
          <p:spPr>
            <a:xfrm>
              <a:off x="-3603587" y="2633935"/>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109" name="Rechthoek 108">
              <a:extLst>
                <a:ext uri="{FF2B5EF4-FFF2-40B4-BE49-F238E27FC236}">
                  <a16:creationId xmlns:a16="http://schemas.microsoft.com/office/drawing/2014/main" id="{199CC5BE-B49A-4331-B997-D484FFA720A1}"/>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110" name="Ovaal 109">
              <a:extLst>
                <a:ext uri="{FF2B5EF4-FFF2-40B4-BE49-F238E27FC236}">
                  <a16:creationId xmlns:a16="http://schemas.microsoft.com/office/drawing/2014/main" id="{C633DDED-195B-42FC-937C-0DF6100FBAD6}"/>
                </a:ext>
              </a:extLst>
            </p:cNvPr>
            <p:cNvSpPr/>
            <p:nvPr userDrawn="1"/>
          </p:nvSpPr>
          <p:spPr>
            <a:xfrm>
              <a:off x="-3603587" y="4226365"/>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4</a:t>
              </a:r>
            </a:p>
          </p:txBody>
        </p:sp>
        <p:sp>
          <p:nvSpPr>
            <p:cNvPr id="111" name="Rechthoek 110">
              <a:extLst>
                <a:ext uri="{FF2B5EF4-FFF2-40B4-BE49-F238E27FC236}">
                  <a16:creationId xmlns:a16="http://schemas.microsoft.com/office/drawing/2014/main" id="{86C310F0-7E70-4B86-99BF-EBC80B6930A0}"/>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spheres and scale the image frame with the brackets.</a:t>
              </a:r>
            </a:p>
          </p:txBody>
        </p:sp>
        <p:sp>
          <p:nvSpPr>
            <p:cNvPr id="112" name="Rechthoek 111">
              <a:extLst>
                <a:ext uri="{FF2B5EF4-FFF2-40B4-BE49-F238E27FC236}">
                  <a16:creationId xmlns:a16="http://schemas.microsoft.com/office/drawing/2014/main" id="{7D541A4B-672F-4413-B9A8-AD406B8F24DB}"/>
                </a:ext>
              </a:extLst>
            </p:cNvPr>
            <p:cNvSpPr/>
            <p:nvPr userDrawn="1"/>
          </p:nvSpPr>
          <p:spPr>
            <a:xfrm>
              <a:off x="-3316836" y="3200265"/>
              <a:ext cx="1239216" cy="719917"/>
            </a:xfrm>
            <a:prstGeom prst="rect">
              <a:avLst/>
            </a:prstGeom>
            <a:pattFill prst="wdUpDiag">
              <a:fgClr>
                <a:srgbClr val="E0E0E0"/>
              </a:fgClr>
              <a:bgClr>
                <a:srgbClr val="ECECEC"/>
              </a:bgClr>
            </a:pattFill>
            <a:ln w="12700" cap="flat" cmpd="sng" algn="ctr">
              <a:solidFill>
                <a:srgbClr val="D3D3D3"/>
              </a:solidFill>
              <a:prstDash val="solid"/>
              <a:miter lim="800000"/>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1"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113" name="Groep 112">
              <a:extLst>
                <a:ext uri="{FF2B5EF4-FFF2-40B4-BE49-F238E27FC236}">
                  <a16:creationId xmlns:a16="http://schemas.microsoft.com/office/drawing/2014/main" id="{E047C8F0-B244-4C9E-BFCE-6A2F96A08714}"/>
                </a:ext>
              </a:extLst>
            </p:cNvPr>
            <p:cNvGrpSpPr/>
            <p:nvPr userDrawn="1"/>
          </p:nvGrpSpPr>
          <p:grpSpPr>
            <a:xfrm>
              <a:off x="-2485819" y="3479783"/>
              <a:ext cx="1222990" cy="563933"/>
              <a:chOff x="-2485819" y="3399207"/>
              <a:chExt cx="1222990" cy="563933"/>
            </a:xfrm>
          </p:grpSpPr>
          <p:sp>
            <p:nvSpPr>
              <p:cNvPr id="152" name="Rechthoek 151">
                <a:extLst>
                  <a:ext uri="{FF2B5EF4-FFF2-40B4-BE49-F238E27FC236}">
                    <a16:creationId xmlns:a16="http://schemas.microsoft.com/office/drawing/2014/main" id="{1C600608-9393-4939-8CBA-7F232D52EF5B}"/>
                  </a:ext>
                </a:extLst>
              </p:cNvPr>
              <p:cNvSpPr/>
              <p:nvPr userDrawn="1"/>
            </p:nvSpPr>
            <p:spPr>
              <a:xfrm>
                <a:off x="-2485819" y="3399207"/>
                <a:ext cx="1176476" cy="504851"/>
              </a:xfrm>
              <a:prstGeom prst="rect">
                <a:avLst/>
              </a:prstGeom>
              <a:solidFill>
                <a:sysClr val="window" lastClr="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53" name="Rechthoek 152">
                <a:extLst>
                  <a:ext uri="{FF2B5EF4-FFF2-40B4-BE49-F238E27FC236}">
                    <a16:creationId xmlns:a16="http://schemas.microsoft.com/office/drawing/2014/main" id="{A8C8EC57-6C9B-4B46-845A-0F74932772CE}"/>
                  </a:ext>
                </a:extLst>
              </p:cNvPr>
              <p:cNvSpPr/>
              <p:nvPr userDrawn="1"/>
            </p:nvSpPr>
            <p:spPr>
              <a:xfrm>
                <a:off x="-2479584" y="3652838"/>
                <a:ext cx="1164007" cy="246701"/>
              </a:xfrm>
              <a:prstGeom prst="rect">
                <a:avLst/>
              </a:prstGeom>
              <a:solidFill>
                <a:srgbClr val="FCE4DC"/>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154" name="Groep 153">
                <a:extLst>
                  <a:ext uri="{FF2B5EF4-FFF2-40B4-BE49-F238E27FC236}">
                    <a16:creationId xmlns:a16="http://schemas.microsoft.com/office/drawing/2014/main" id="{D74FE001-FA35-42DE-B653-436A9E9B0583}"/>
                  </a:ext>
                </a:extLst>
              </p:cNvPr>
              <p:cNvGrpSpPr/>
              <p:nvPr userDrawn="1"/>
            </p:nvGrpSpPr>
            <p:grpSpPr>
              <a:xfrm>
                <a:off x="-2403869" y="3460544"/>
                <a:ext cx="155951" cy="131922"/>
                <a:chOff x="12968836" y="3354170"/>
                <a:chExt cx="404806" cy="342433"/>
              </a:xfrm>
            </p:grpSpPr>
            <p:sp>
              <p:nvSpPr>
                <p:cNvPr id="167" name="Rechthoek: afgeronde hoeken 166">
                  <a:extLst>
                    <a:ext uri="{FF2B5EF4-FFF2-40B4-BE49-F238E27FC236}">
                      <a16:creationId xmlns:a16="http://schemas.microsoft.com/office/drawing/2014/main" id="{68CE1FE1-B01D-4DCB-9911-1F3DAAA9DFEF}"/>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68" name="Rechthoek 167">
                  <a:extLst>
                    <a:ext uri="{FF2B5EF4-FFF2-40B4-BE49-F238E27FC236}">
                      <a16:creationId xmlns:a16="http://schemas.microsoft.com/office/drawing/2014/main" id="{1F4B3210-E55A-460E-B29D-843809C1C11C}"/>
                    </a:ext>
                  </a:extLst>
                </p:cNvPr>
                <p:cNvSpPr/>
                <p:nvPr userDrawn="1"/>
              </p:nvSpPr>
              <p:spPr>
                <a:xfrm>
                  <a:off x="13025180" y="3401181"/>
                  <a:ext cx="305213" cy="41563"/>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69" name="Rechthoek 168">
                  <a:extLst>
                    <a:ext uri="{FF2B5EF4-FFF2-40B4-BE49-F238E27FC236}">
                      <a16:creationId xmlns:a16="http://schemas.microsoft.com/office/drawing/2014/main" id="{80409DA9-FC70-4630-B49A-019551F2FDA6}"/>
                    </a:ext>
                  </a:extLst>
                </p:cNvPr>
                <p:cNvSpPr/>
                <p:nvPr userDrawn="1"/>
              </p:nvSpPr>
              <p:spPr>
                <a:xfrm>
                  <a:off x="13025181" y="3471575"/>
                  <a:ext cx="118778" cy="181691"/>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70" name="Rechthoek 169">
                  <a:extLst>
                    <a:ext uri="{FF2B5EF4-FFF2-40B4-BE49-F238E27FC236}">
                      <a16:creationId xmlns:a16="http://schemas.microsoft.com/office/drawing/2014/main" id="{431EAA22-7BAA-4A1D-8B75-5F09A126CFA1}"/>
                    </a:ext>
                  </a:extLst>
                </p:cNvPr>
                <p:cNvSpPr/>
                <p:nvPr userDrawn="1"/>
              </p:nvSpPr>
              <p:spPr>
                <a:xfrm>
                  <a:off x="13180812" y="3481982"/>
                  <a:ext cx="13527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71" name="Rechthoek 170">
                  <a:extLst>
                    <a:ext uri="{FF2B5EF4-FFF2-40B4-BE49-F238E27FC236}">
                      <a16:creationId xmlns:a16="http://schemas.microsoft.com/office/drawing/2014/main" id="{4CBE19B0-B781-4999-B88B-CCA1630FE68E}"/>
                    </a:ext>
                  </a:extLst>
                </p:cNvPr>
                <p:cNvSpPr/>
                <p:nvPr userDrawn="1"/>
              </p:nvSpPr>
              <p:spPr>
                <a:xfrm>
                  <a:off x="13180812" y="3554800"/>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72" name="Rechthoek 171">
                  <a:extLst>
                    <a:ext uri="{FF2B5EF4-FFF2-40B4-BE49-F238E27FC236}">
                      <a16:creationId xmlns:a16="http://schemas.microsoft.com/office/drawing/2014/main" id="{7B7B510F-F9CF-40D6-91B1-3640F8156FCC}"/>
                    </a:ext>
                  </a:extLst>
                </p:cNvPr>
                <p:cNvSpPr/>
                <p:nvPr userDrawn="1"/>
              </p:nvSpPr>
              <p:spPr>
                <a:xfrm>
                  <a:off x="13180812" y="3627618"/>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55" name="Groep 154">
                <a:extLst>
                  <a:ext uri="{FF2B5EF4-FFF2-40B4-BE49-F238E27FC236}">
                    <a16:creationId xmlns:a16="http://schemas.microsoft.com/office/drawing/2014/main" id="{63D99B10-24A3-4D02-8B19-48866E876520}"/>
                  </a:ext>
                </a:extLst>
              </p:cNvPr>
              <p:cNvGrpSpPr/>
              <p:nvPr userDrawn="1"/>
            </p:nvGrpSpPr>
            <p:grpSpPr>
              <a:xfrm>
                <a:off x="-2423424" y="3690208"/>
                <a:ext cx="166739" cy="218963"/>
                <a:chOff x="12940828" y="3950597"/>
                <a:chExt cx="432813" cy="568367"/>
              </a:xfrm>
            </p:grpSpPr>
            <p:grpSp>
              <p:nvGrpSpPr>
                <p:cNvPr id="159" name="Groep 158">
                  <a:extLst>
                    <a:ext uri="{FF2B5EF4-FFF2-40B4-BE49-F238E27FC236}">
                      <a16:creationId xmlns:a16="http://schemas.microsoft.com/office/drawing/2014/main" id="{F7D5CB41-7463-47A9-84AC-D51724A15610}"/>
                    </a:ext>
                  </a:extLst>
                </p:cNvPr>
                <p:cNvGrpSpPr/>
                <p:nvPr userDrawn="1"/>
              </p:nvGrpSpPr>
              <p:grpSpPr>
                <a:xfrm>
                  <a:off x="13000382" y="4006891"/>
                  <a:ext cx="373259" cy="315747"/>
                  <a:chOff x="12968836" y="3354170"/>
                  <a:chExt cx="404806" cy="342433"/>
                </a:xfrm>
              </p:grpSpPr>
              <p:sp>
                <p:nvSpPr>
                  <p:cNvPr id="161" name="Rechthoek: afgeronde hoeken 160">
                    <a:extLst>
                      <a:ext uri="{FF2B5EF4-FFF2-40B4-BE49-F238E27FC236}">
                        <a16:creationId xmlns:a16="http://schemas.microsoft.com/office/drawing/2014/main" id="{85AB1421-C0CD-4EB3-BC4F-F728BFD5618B}"/>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62" name="Rechthoek 161">
                    <a:extLst>
                      <a:ext uri="{FF2B5EF4-FFF2-40B4-BE49-F238E27FC236}">
                        <a16:creationId xmlns:a16="http://schemas.microsoft.com/office/drawing/2014/main" id="{D59AB8B9-6120-4304-B006-1582CA49BE11}"/>
                      </a:ext>
                    </a:extLst>
                  </p:cNvPr>
                  <p:cNvSpPr/>
                  <p:nvPr userDrawn="1"/>
                </p:nvSpPr>
                <p:spPr>
                  <a:xfrm>
                    <a:off x="13025180" y="3401181"/>
                    <a:ext cx="305213" cy="41563"/>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63" name="Rechthoek 162">
                    <a:extLst>
                      <a:ext uri="{FF2B5EF4-FFF2-40B4-BE49-F238E27FC236}">
                        <a16:creationId xmlns:a16="http://schemas.microsoft.com/office/drawing/2014/main" id="{563D5E9A-25D3-4900-903E-7560267BC674}"/>
                      </a:ext>
                    </a:extLst>
                  </p:cNvPr>
                  <p:cNvSpPr/>
                  <p:nvPr userDrawn="1"/>
                </p:nvSpPr>
                <p:spPr>
                  <a:xfrm>
                    <a:off x="13025181" y="3471575"/>
                    <a:ext cx="118778" cy="181691"/>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64" name="Rechthoek 163">
                    <a:extLst>
                      <a:ext uri="{FF2B5EF4-FFF2-40B4-BE49-F238E27FC236}">
                        <a16:creationId xmlns:a16="http://schemas.microsoft.com/office/drawing/2014/main" id="{21ABA45F-BF5E-4BD9-831D-1EEF1C916482}"/>
                      </a:ext>
                    </a:extLst>
                  </p:cNvPr>
                  <p:cNvSpPr/>
                  <p:nvPr userDrawn="1"/>
                </p:nvSpPr>
                <p:spPr>
                  <a:xfrm>
                    <a:off x="13180812" y="3481982"/>
                    <a:ext cx="13527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65" name="Rechthoek 164">
                    <a:extLst>
                      <a:ext uri="{FF2B5EF4-FFF2-40B4-BE49-F238E27FC236}">
                        <a16:creationId xmlns:a16="http://schemas.microsoft.com/office/drawing/2014/main" id="{2A41922A-4963-4F5D-9C91-BB18AC9F59E5}"/>
                      </a:ext>
                    </a:extLst>
                  </p:cNvPr>
                  <p:cNvSpPr/>
                  <p:nvPr userDrawn="1"/>
                </p:nvSpPr>
                <p:spPr>
                  <a:xfrm>
                    <a:off x="13180812" y="3554800"/>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66" name="Rechthoek 165">
                    <a:extLst>
                      <a:ext uri="{FF2B5EF4-FFF2-40B4-BE49-F238E27FC236}">
                        <a16:creationId xmlns:a16="http://schemas.microsoft.com/office/drawing/2014/main" id="{6087E4BC-4E0F-4EC0-9731-0BFA51711247}"/>
                      </a:ext>
                    </a:extLst>
                  </p:cNvPr>
                  <p:cNvSpPr/>
                  <p:nvPr userDrawn="1"/>
                </p:nvSpPr>
                <p:spPr>
                  <a:xfrm>
                    <a:off x="13180812" y="3627618"/>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60" name="Boog 159">
                  <a:extLst>
                    <a:ext uri="{FF2B5EF4-FFF2-40B4-BE49-F238E27FC236}">
                      <a16:creationId xmlns:a16="http://schemas.microsoft.com/office/drawing/2014/main" id="{2B22254C-8146-4B41-84BD-80E283631D69}"/>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56" name="Tekstvak 155">
                <a:extLst>
                  <a:ext uri="{FF2B5EF4-FFF2-40B4-BE49-F238E27FC236}">
                    <a16:creationId xmlns:a16="http://schemas.microsoft.com/office/drawing/2014/main" id="{1BF1CA2B-642E-4E50-BF17-A621267C1800}"/>
                  </a:ext>
                </a:extLst>
              </p:cNvPr>
              <p:cNvSpPr txBox="1"/>
              <p:nvPr userDrawn="1"/>
            </p:nvSpPr>
            <p:spPr>
              <a:xfrm>
                <a:off x="-2245455" y="3460544"/>
                <a:ext cx="896116" cy="134709"/>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Layout</a:t>
                </a:r>
              </a:p>
            </p:txBody>
          </p:sp>
          <p:sp>
            <p:nvSpPr>
              <p:cNvPr id="157" name="Tekstvak 156">
                <a:extLst>
                  <a:ext uri="{FF2B5EF4-FFF2-40B4-BE49-F238E27FC236}">
                    <a16:creationId xmlns:a16="http://schemas.microsoft.com/office/drawing/2014/main" id="{4C29738E-6D98-4524-BEF1-07C469E6A740}"/>
                  </a:ext>
                </a:extLst>
              </p:cNvPr>
              <p:cNvSpPr txBox="1"/>
              <p:nvPr userDrawn="1"/>
            </p:nvSpPr>
            <p:spPr>
              <a:xfrm>
                <a:off x="-2258884" y="3712980"/>
                <a:ext cx="909545" cy="126416"/>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Reset slide</a:t>
                </a:r>
              </a:p>
            </p:txBody>
          </p:sp>
          <p:sp>
            <p:nvSpPr>
              <p:cNvPr id="158" name="Vrije vorm: vorm 157">
                <a:extLst>
                  <a:ext uri="{FF2B5EF4-FFF2-40B4-BE49-F238E27FC236}">
                    <a16:creationId xmlns:a16="http://schemas.microsoft.com/office/drawing/2014/main" id="{A6AC8035-1FC9-48C5-A179-A0D7172904AA}"/>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ysClr val="window" lastClr="FFFFFF"/>
              </a:solidFill>
              <a:ln w="12700" cap="flat" cmpd="sng" algn="ctr">
                <a:solidFill>
                  <a:srgbClr val="000000"/>
                </a:solid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grpSp>
        <p:grpSp>
          <p:nvGrpSpPr>
            <p:cNvPr id="114" name="Groep 113">
              <a:extLst>
                <a:ext uri="{FF2B5EF4-FFF2-40B4-BE49-F238E27FC236}">
                  <a16:creationId xmlns:a16="http://schemas.microsoft.com/office/drawing/2014/main" id="{12B01B95-C76E-4DD3-A96A-C218A88A05F8}"/>
                </a:ext>
              </a:extLst>
            </p:cNvPr>
            <p:cNvGrpSpPr/>
            <p:nvPr userDrawn="1"/>
          </p:nvGrpSpPr>
          <p:grpSpPr>
            <a:xfrm>
              <a:off x="-3786165" y="5680652"/>
              <a:ext cx="3693386" cy="959696"/>
              <a:chOff x="-3786437" y="6163468"/>
              <a:chExt cx="3693386" cy="959696"/>
            </a:xfrm>
          </p:grpSpPr>
          <p:sp>
            <p:nvSpPr>
              <p:cNvPr id="142" name="Rechthoek 141">
                <a:extLst>
                  <a:ext uri="{FF2B5EF4-FFF2-40B4-BE49-F238E27FC236}">
                    <a16:creationId xmlns:a16="http://schemas.microsoft.com/office/drawing/2014/main" id="{4973A01F-CED2-486D-A871-7B67CDFB0DEC}"/>
                  </a:ext>
                </a:extLst>
              </p:cNvPr>
              <p:cNvSpPr/>
              <p:nvPr userDrawn="1"/>
            </p:nvSpPr>
            <p:spPr>
              <a:xfrm>
                <a:off x="-3786437" y="6295164"/>
                <a:ext cx="3593637" cy="828000"/>
              </a:xfrm>
              <a:prstGeom prst="rect">
                <a:avLst/>
              </a:prstGeom>
              <a:solidFill>
                <a:srgbClr val="ECECEC"/>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Want to know more?</a:t>
                </a:r>
                <a:b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Go to the tab</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 'SLIDEBUILDER’ </a:t>
                </a: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and click</a:t>
                </a:r>
                <a:b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on the button </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 Inspiration'</a:t>
                </a:r>
              </a:p>
            </p:txBody>
          </p:sp>
          <p:grpSp>
            <p:nvGrpSpPr>
              <p:cNvPr id="143" name="ICOON_info">
                <a:extLst>
                  <a:ext uri="{FF2B5EF4-FFF2-40B4-BE49-F238E27FC236}">
                    <a16:creationId xmlns:a16="http://schemas.microsoft.com/office/drawing/2014/main" id="{7208CB89-70E3-474A-83C9-2C7F1DE5DB95}"/>
                  </a:ext>
                </a:extLst>
              </p:cNvPr>
              <p:cNvGrpSpPr/>
              <p:nvPr userDrawn="1"/>
            </p:nvGrpSpPr>
            <p:grpSpPr>
              <a:xfrm>
                <a:off x="-376736" y="6163468"/>
                <a:ext cx="283685" cy="283685"/>
                <a:chOff x="-510741" y="5913713"/>
                <a:chExt cx="267555" cy="267555"/>
              </a:xfrm>
            </p:grpSpPr>
            <p:sp>
              <p:nvSpPr>
                <p:cNvPr id="150" name="Ovaal 149">
                  <a:extLst>
                    <a:ext uri="{FF2B5EF4-FFF2-40B4-BE49-F238E27FC236}">
                      <a16:creationId xmlns:a16="http://schemas.microsoft.com/office/drawing/2014/main" id="{31BD73EA-8CD1-44B2-9F10-AE4851BF3980}"/>
                    </a:ext>
                  </a:extLst>
                </p:cNvPr>
                <p:cNvSpPr/>
                <p:nvPr userDrawn="1"/>
              </p:nvSpPr>
              <p:spPr>
                <a:xfrm>
                  <a:off x="-491853" y="5932072"/>
                  <a:ext cx="230835" cy="230835"/>
                </a:xfrm>
                <a:prstGeom prst="ellips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51" name="Graphic 163" descr="Informatie">
                  <a:extLst>
                    <a:ext uri="{FF2B5EF4-FFF2-40B4-BE49-F238E27FC236}">
                      <a16:creationId xmlns:a16="http://schemas.microsoft.com/office/drawing/2014/main" id="{957A689E-0407-4239-B820-6F486D281B7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44" name="Groep 143">
                <a:extLst>
                  <a:ext uri="{FF2B5EF4-FFF2-40B4-BE49-F238E27FC236}">
                    <a16:creationId xmlns:a16="http://schemas.microsoft.com/office/drawing/2014/main" id="{02374287-E69B-4C73-B13B-A794EBF4E004}"/>
                  </a:ext>
                </a:extLst>
              </p:cNvPr>
              <p:cNvGrpSpPr/>
              <p:nvPr userDrawn="1"/>
            </p:nvGrpSpPr>
            <p:grpSpPr>
              <a:xfrm>
                <a:off x="-938434" y="6420818"/>
                <a:ext cx="627798" cy="576693"/>
                <a:chOff x="-938434" y="4570310"/>
                <a:chExt cx="627798" cy="576693"/>
              </a:xfrm>
            </p:grpSpPr>
            <p:grpSp>
              <p:nvGrpSpPr>
                <p:cNvPr id="145" name="Inspireren">
                  <a:extLst>
                    <a:ext uri="{FF2B5EF4-FFF2-40B4-BE49-F238E27FC236}">
                      <a16:creationId xmlns:a16="http://schemas.microsoft.com/office/drawing/2014/main" id="{BC450B05-9142-453B-B02E-5FB7725A6BCA}"/>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7" name="Freeform 12">
                    <a:extLst>
                      <a:ext uri="{FF2B5EF4-FFF2-40B4-BE49-F238E27FC236}">
                        <a16:creationId xmlns:a16="http://schemas.microsoft.com/office/drawing/2014/main" id="{5DF387F7-AC5E-414A-ABF4-5CAA3DF91A03}"/>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48" name="Freeform 13">
                    <a:extLst>
                      <a:ext uri="{FF2B5EF4-FFF2-40B4-BE49-F238E27FC236}">
                        <a16:creationId xmlns:a16="http://schemas.microsoft.com/office/drawing/2014/main" id="{E536B411-F934-44A6-BD06-1587AC5BA3D9}"/>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49" name="Freeform 14">
                    <a:extLst>
                      <a:ext uri="{FF2B5EF4-FFF2-40B4-BE49-F238E27FC236}">
                        <a16:creationId xmlns:a16="http://schemas.microsoft.com/office/drawing/2014/main" id="{97C0C389-B93A-49BE-B27E-EF8C096FCEDA}"/>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sp>
              <p:nvSpPr>
                <p:cNvPr id="146" name="Tekstvak 145">
                  <a:extLst>
                    <a:ext uri="{FF2B5EF4-FFF2-40B4-BE49-F238E27FC236}">
                      <a16:creationId xmlns:a16="http://schemas.microsoft.com/office/drawing/2014/main" id="{F2475073-B27E-48FD-8FFB-B04DD0B6D177}"/>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a:t>
                  </a:r>
                  <a:b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Inspiration</a:t>
                  </a:r>
                </a:p>
              </p:txBody>
            </p:sp>
          </p:grpSp>
        </p:grpSp>
        <p:grpSp>
          <p:nvGrpSpPr>
            <p:cNvPr id="115" name="Groep 114">
              <a:extLst>
                <a:ext uri="{FF2B5EF4-FFF2-40B4-BE49-F238E27FC236}">
                  <a16:creationId xmlns:a16="http://schemas.microsoft.com/office/drawing/2014/main" id="{9142C098-71CD-48AB-AFCE-C39B9D5D5FC6}"/>
                </a:ext>
              </a:extLst>
            </p:cNvPr>
            <p:cNvGrpSpPr/>
            <p:nvPr userDrawn="1"/>
          </p:nvGrpSpPr>
          <p:grpSpPr>
            <a:xfrm>
              <a:off x="-3426806" y="5129582"/>
              <a:ext cx="514284" cy="506545"/>
              <a:chOff x="12617641" y="3403239"/>
              <a:chExt cx="752963" cy="741634"/>
            </a:xfrm>
          </p:grpSpPr>
          <p:grpSp>
            <p:nvGrpSpPr>
              <p:cNvPr id="126" name="Groep 125">
                <a:extLst>
                  <a:ext uri="{FF2B5EF4-FFF2-40B4-BE49-F238E27FC236}">
                    <a16:creationId xmlns:a16="http://schemas.microsoft.com/office/drawing/2014/main" id="{C8927771-7937-41E6-882E-4F92E9EBD7CF}"/>
                  </a:ext>
                </a:extLst>
              </p:cNvPr>
              <p:cNvGrpSpPr/>
              <p:nvPr userDrawn="1"/>
            </p:nvGrpSpPr>
            <p:grpSpPr>
              <a:xfrm>
                <a:off x="12771530" y="3403239"/>
                <a:ext cx="467176" cy="448491"/>
                <a:chOff x="12782157" y="3403239"/>
                <a:chExt cx="467176" cy="448491"/>
              </a:xfrm>
            </p:grpSpPr>
            <p:grpSp>
              <p:nvGrpSpPr>
                <p:cNvPr id="129" name="Groep 128">
                  <a:extLst>
                    <a:ext uri="{FF2B5EF4-FFF2-40B4-BE49-F238E27FC236}">
                      <a16:creationId xmlns:a16="http://schemas.microsoft.com/office/drawing/2014/main" id="{7430DA3D-2209-47F6-B360-4B485CC12229}"/>
                    </a:ext>
                  </a:extLst>
                </p:cNvPr>
                <p:cNvGrpSpPr/>
                <p:nvPr userDrawn="1"/>
              </p:nvGrpSpPr>
              <p:grpSpPr>
                <a:xfrm>
                  <a:off x="12782157" y="3403239"/>
                  <a:ext cx="412976" cy="396132"/>
                  <a:chOff x="13554906" y="3320109"/>
                  <a:chExt cx="443917" cy="425811"/>
                </a:xfrm>
              </p:grpSpPr>
              <p:grpSp>
                <p:nvGrpSpPr>
                  <p:cNvPr id="136" name="Groep 135">
                    <a:extLst>
                      <a:ext uri="{FF2B5EF4-FFF2-40B4-BE49-F238E27FC236}">
                        <a16:creationId xmlns:a16="http://schemas.microsoft.com/office/drawing/2014/main" id="{65A1DABE-2F7B-4A48-B3CB-A2A4AD97E2B2}"/>
                      </a:ext>
                    </a:extLst>
                  </p:cNvPr>
                  <p:cNvGrpSpPr/>
                  <p:nvPr userDrawn="1"/>
                </p:nvGrpSpPr>
                <p:grpSpPr>
                  <a:xfrm>
                    <a:off x="13554906" y="3320109"/>
                    <a:ext cx="443917" cy="425811"/>
                    <a:chOff x="12909684" y="1276143"/>
                    <a:chExt cx="443917" cy="425811"/>
                  </a:xfrm>
                </p:grpSpPr>
                <p:sp>
                  <p:nvSpPr>
                    <p:cNvPr id="139" name="Rechthoek 138">
                      <a:extLst>
                        <a:ext uri="{FF2B5EF4-FFF2-40B4-BE49-F238E27FC236}">
                          <a16:creationId xmlns:a16="http://schemas.microsoft.com/office/drawing/2014/main" id="{54E37E50-8638-4B4F-9FAE-EE5E69878439}"/>
                        </a:ext>
                      </a:extLst>
                    </p:cNvPr>
                    <p:cNvSpPr/>
                    <p:nvPr userDrawn="1"/>
                  </p:nvSpPr>
                  <p:spPr>
                    <a:xfrm>
                      <a:off x="12909689" y="1276143"/>
                      <a:ext cx="443912" cy="425811"/>
                    </a:xfrm>
                    <a:prstGeom prst="rect">
                      <a:avLst/>
                    </a:prstGeom>
                    <a:noFill/>
                    <a:ln w="12700" cap="flat" cmpd="sng" algn="ctr">
                      <a:solidFill>
                        <a:srgbClr val="818181"/>
                      </a:solidFill>
                      <a:prstDash val="dash"/>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40" name="Rechthoek 139">
                      <a:extLst>
                        <a:ext uri="{FF2B5EF4-FFF2-40B4-BE49-F238E27FC236}">
                          <a16:creationId xmlns:a16="http://schemas.microsoft.com/office/drawing/2014/main" id="{34B7B9F2-F758-41B3-B90C-8584F69F6D35}"/>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41" name="Ovaal 140">
                      <a:extLst>
                        <a:ext uri="{FF2B5EF4-FFF2-40B4-BE49-F238E27FC236}">
                          <a16:creationId xmlns:a16="http://schemas.microsoft.com/office/drawing/2014/main" id="{1D0EF4D5-F26E-423E-A29D-9B25D38C6B19}"/>
                        </a:ext>
                      </a:extLst>
                    </p:cNvPr>
                    <p:cNvSpPr/>
                    <p:nvPr userDrawn="1"/>
                  </p:nvSpPr>
                  <p:spPr>
                    <a:xfrm>
                      <a:off x="13069071" y="1308711"/>
                      <a:ext cx="72188" cy="72188"/>
                    </a:xfrm>
                    <a:prstGeom prst="ellipse">
                      <a:avLst/>
                    </a:prstGeom>
                    <a:solidFill>
                      <a:srgbClr val="ECC679"/>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pic>
                <p:nvPicPr>
                  <p:cNvPr id="137" name="Afbeelding 136">
                    <a:extLst>
                      <a:ext uri="{FF2B5EF4-FFF2-40B4-BE49-F238E27FC236}">
                        <a16:creationId xmlns:a16="http://schemas.microsoft.com/office/drawing/2014/main" id="{D2358D88-7D5A-40DA-8C33-8A0B735B5B84}"/>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38" name="Afbeelding 137">
                    <a:extLst>
                      <a:ext uri="{FF2B5EF4-FFF2-40B4-BE49-F238E27FC236}">
                        <a16:creationId xmlns:a16="http://schemas.microsoft.com/office/drawing/2014/main" id="{27C05474-A6C2-4332-86C1-37B22553CF98}"/>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30" name="Groep 129">
                  <a:extLst>
                    <a:ext uri="{FF2B5EF4-FFF2-40B4-BE49-F238E27FC236}">
                      <a16:creationId xmlns:a16="http://schemas.microsoft.com/office/drawing/2014/main" id="{52F4E379-31BC-41F6-9D88-8680C69492FD}"/>
                    </a:ext>
                  </a:extLst>
                </p:cNvPr>
                <p:cNvGrpSpPr/>
                <p:nvPr userDrawn="1"/>
              </p:nvGrpSpPr>
              <p:grpSpPr>
                <a:xfrm>
                  <a:off x="13103513" y="3705268"/>
                  <a:ext cx="145820" cy="146462"/>
                  <a:chOff x="13096169" y="3602278"/>
                  <a:chExt cx="145820" cy="146462"/>
                </a:xfrm>
              </p:grpSpPr>
              <p:sp>
                <p:nvSpPr>
                  <p:cNvPr id="134" name="Rechthoek 133">
                    <a:extLst>
                      <a:ext uri="{FF2B5EF4-FFF2-40B4-BE49-F238E27FC236}">
                        <a16:creationId xmlns:a16="http://schemas.microsoft.com/office/drawing/2014/main" id="{A139FFDB-BE6A-4C65-A4CE-F4C24DABC299}"/>
                      </a:ext>
                    </a:extLst>
                  </p:cNvPr>
                  <p:cNvSpPr/>
                  <p:nvPr userDrawn="1"/>
                </p:nvSpPr>
                <p:spPr>
                  <a:xfrm>
                    <a:off x="13096169" y="3602278"/>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35" name="Rechthoek 134">
                    <a:extLst>
                      <a:ext uri="{FF2B5EF4-FFF2-40B4-BE49-F238E27FC236}">
                        <a16:creationId xmlns:a16="http://schemas.microsoft.com/office/drawing/2014/main" id="{4C264CF2-AFBD-4F12-A16F-290788922DB5}"/>
                      </a:ext>
                    </a:extLst>
                  </p:cNvPr>
                  <p:cNvSpPr/>
                  <p:nvPr userDrawn="1"/>
                </p:nvSpPr>
                <p:spPr>
                  <a:xfrm rot="5400000">
                    <a:off x="13037453" y="3661636"/>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31" name="Groep 130">
                  <a:extLst>
                    <a:ext uri="{FF2B5EF4-FFF2-40B4-BE49-F238E27FC236}">
                      <a16:creationId xmlns:a16="http://schemas.microsoft.com/office/drawing/2014/main" id="{137D80C5-08E4-43F1-A3FF-B4E6B9935586}"/>
                    </a:ext>
                  </a:extLst>
                </p:cNvPr>
                <p:cNvGrpSpPr/>
                <p:nvPr userDrawn="1"/>
              </p:nvGrpSpPr>
              <p:grpSpPr>
                <a:xfrm rot="10800000">
                  <a:off x="13061402" y="3665637"/>
                  <a:ext cx="145820" cy="146462"/>
                  <a:chOff x="13096169" y="3602278"/>
                  <a:chExt cx="145820" cy="146462"/>
                </a:xfrm>
              </p:grpSpPr>
              <p:sp>
                <p:nvSpPr>
                  <p:cNvPr id="132" name="Rechthoek 131">
                    <a:extLst>
                      <a:ext uri="{FF2B5EF4-FFF2-40B4-BE49-F238E27FC236}">
                        <a16:creationId xmlns:a16="http://schemas.microsoft.com/office/drawing/2014/main" id="{67B35B61-5EB8-44AF-8988-5F6E96A76A7F}"/>
                      </a:ext>
                    </a:extLst>
                  </p:cNvPr>
                  <p:cNvSpPr/>
                  <p:nvPr userDrawn="1"/>
                </p:nvSpPr>
                <p:spPr>
                  <a:xfrm>
                    <a:off x="13096169" y="3602278"/>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33" name="Rechthoek 132">
                    <a:extLst>
                      <a:ext uri="{FF2B5EF4-FFF2-40B4-BE49-F238E27FC236}">
                        <a16:creationId xmlns:a16="http://schemas.microsoft.com/office/drawing/2014/main" id="{D52D1F31-7D06-4A6B-9818-F24B9AE0626A}"/>
                      </a:ext>
                    </a:extLst>
                  </p:cNvPr>
                  <p:cNvSpPr/>
                  <p:nvPr userDrawn="1"/>
                </p:nvSpPr>
                <p:spPr>
                  <a:xfrm rot="5400000">
                    <a:off x="13037453" y="3661636"/>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sp>
            <p:nvSpPr>
              <p:cNvPr id="127" name="Rechthoek 126">
                <a:extLst>
                  <a:ext uri="{FF2B5EF4-FFF2-40B4-BE49-F238E27FC236}">
                    <a16:creationId xmlns:a16="http://schemas.microsoft.com/office/drawing/2014/main" id="{471FCB44-CF3A-4EA6-A6A8-4F9552581887}"/>
                  </a:ext>
                </a:extLst>
              </p:cNvPr>
              <p:cNvSpPr/>
              <p:nvPr userDrawn="1"/>
            </p:nvSpPr>
            <p:spPr>
              <a:xfrm>
                <a:off x="12617641" y="3889890"/>
                <a:ext cx="752963" cy="161170"/>
              </a:xfrm>
              <a:prstGeom prst="rect">
                <a:avLst/>
              </a:prstGeom>
              <a:no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Crop</a:t>
                </a:r>
              </a:p>
            </p:txBody>
          </p:sp>
          <p:sp>
            <p:nvSpPr>
              <p:cNvPr id="128" name="Gelijkbenige driehoek 127">
                <a:extLst>
                  <a:ext uri="{FF2B5EF4-FFF2-40B4-BE49-F238E27FC236}">
                    <a16:creationId xmlns:a16="http://schemas.microsoft.com/office/drawing/2014/main" id="{99679C05-D1FF-4ED3-94DA-EC587111A4D3}"/>
                  </a:ext>
                </a:extLst>
              </p:cNvPr>
              <p:cNvSpPr/>
              <p:nvPr userDrawn="1"/>
            </p:nvSpPr>
            <p:spPr>
              <a:xfrm rot="10800000">
                <a:off x="12950688" y="4093726"/>
                <a:ext cx="86866" cy="51147"/>
              </a:xfrm>
              <a:prstGeom prst="triangle">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16" name="Ovaal 115">
              <a:extLst>
                <a:ext uri="{FF2B5EF4-FFF2-40B4-BE49-F238E27FC236}">
                  <a16:creationId xmlns:a16="http://schemas.microsoft.com/office/drawing/2014/main" id="{0996063A-5C44-4BF4-9E76-333C63B0C45D}"/>
                </a:ext>
              </a:extLst>
            </p:cNvPr>
            <p:cNvSpPr/>
            <p:nvPr userDrawn="1"/>
          </p:nvSpPr>
          <p:spPr>
            <a:xfrm>
              <a:off x="-3603587" y="181118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2</a:t>
              </a:r>
            </a:p>
          </p:txBody>
        </p:sp>
        <p:sp>
          <p:nvSpPr>
            <p:cNvPr id="117" name="Rechthoek 116">
              <a:extLst>
                <a:ext uri="{FF2B5EF4-FFF2-40B4-BE49-F238E27FC236}">
                  <a16:creationId xmlns:a16="http://schemas.microsoft.com/office/drawing/2014/main" id="{AF8118F1-5998-407F-AC2B-14AD96C2C9B8}"/>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118" name="Rechthoek 117">
              <a:extLst>
                <a:ext uri="{FF2B5EF4-FFF2-40B4-BE49-F238E27FC236}">
                  <a16:creationId xmlns:a16="http://schemas.microsoft.com/office/drawing/2014/main" id="{4F452EED-EA65-4AA3-A0E8-5FDE92BD8E82}"/>
                </a:ext>
              </a:extLst>
            </p:cNvPr>
            <p:cNvSpPr/>
            <p:nvPr userDrawn="1"/>
          </p:nvSpPr>
          <p:spPr>
            <a:xfrm>
              <a:off x="-3319415" y="2245760"/>
              <a:ext cx="825500" cy="209550"/>
            </a:xfrm>
            <a:prstGeom prst="rect">
              <a:avLst/>
            </a:prstGeom>
            <a:solidFill>
              <a:srgbClr val="1FF524"/>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Insert</a:t>
              </a:r>
            </a:p>
          </p:txBody>
        </p:sp>
        <p:grpSp>
          <p:nvGrpSpPr>
            <p:cNvPr id="119" name="Groep 118">
              <a:extLst>
                <a:ext uri="{FF2B5EF4-FFF2-40B4-BE49-F238E27FC236}">
                  <a16:creationId xmlns:a16="http://schemas.microsoft.com/office/drawing/2014/main" id="{4FBE597F-F8E9-4E21-9600-010EE67EBCDD}"/>
                </a:ext>
              </a:extLst>
            </p:cNvPr>
            <p:cNvGrpSpPr/>
            <p:nvPr userDrawn="1"/>
          </p:nvGrpSpPr>
          <p:grpSpPr>
            <a:xfrm>
              <a:off x="-3365484" y="1226982"/>
              <a:ext cx="446937" cy="406485"/>
              <a:chOff x="-3563526" y="1409294"/>
              <a:chExt cx="354190" cy="322133"/>
            </a:xfrm>
          </p:grpSpPr>
          <p:grpSp>
            <p:nvGrpSpPr>
              <p:cNvPr id="120" name="Groep 119">
                <a:extLst>
                  <a:ext uri="{FF2B5EF4-FFF2-40B4-BE49-F238E27FC236}">
                    <a16:creationId xmlns:a16="http://schemas.microsoft.com/office/drawing/2014/main" id="{48977258-FC51-46A3-98D2-AF91F07ACFEC}"/>
                  </a:ext>
                </a:extLst>
              </p:cNvPr>
              <p:cNvGrpSpPr/>
              <p:nvPr userDrawn="1"/>
            </p:nvGrpSpPr>
            <p:grpSpPr>
              <a:xfrm>
                <a:off x="-3499992" y="1409294"/>
                <a:ext cx="225195" cy="195499"/>
                <a:chOff x="8987389" y="1361199"/>
                <a:chExt cx="2200275" cy="1914525"/>
              </a:xfrm>
            </p:grpSpPr>
            <p:sp>
              <p:nvSpPr>
                <p:cNvPr id="122" name="Vrije vorm: vorm 121">
                  <a:extLst>
                    <a:ext uri="{FF2B5EF4-FFF2-40B4-BE49-F238E27FC236}">
                      <a16:creationId xmlns:a16="http://schemas.microsoft.com/office/drawing/2014/main" id="{6F482818-A988-40C6-8CC7-1FCC7BBA3692}"/>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nvGrpSpPr>
                <p:cNvPr id="123" name="Groep 122">
                  <a:extLst>
                    <a:ext uri="{FF2B5EF4-FFF2-40B4-BE49-F238E27FC236}">
                      <a16:creationId xmlns:a16="http://schemas.microsoft.com/office/drawing/2014/main" id="{57919BE7-F5B8-43F3-9607-FD512600F38B}"/>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24" name="Vrije vorm: vorm 123">
                    <a:extLst>
                      <a:ext uri="{FF2B5EF4-FFF2-40B4-BE49-F238E27FC236}">
                        <a16:creationId xmlns:a16="http://schemas.microsoft.com/office/drawing/2014/main" id="{F3F67C07-7ACE-48F9-B74D-78A030487805}"/>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25" name="Vrije vorm: vorm 124">
                    <a:extLst>
                      <a:ext uri="{FF2B5EF4-FFF2-40B4-BE49-F238E27FC236}">
                        <a16:creationId xmlns:a16="http://schemas.microsoft.com/office/drawing/2014/main" id="{9DEB287D-ACF3-4AF8-BCEA-3B2101ED8B09}"/>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grpSp>
          <p:sp>
            <p:nvSpPr>
              <p:cNvPr id="121" name="Tekstvak 120">
                <a:extLst>
                  <a:ext uri="{FF2B5EF4-FFF2-40B4-BE49-F238E27FC236}">
                    <a16:creationId xmlns:a16="http://schemas.microsoft.com/office/drawing/2014/main" id="{0EA03F5B-8A85-4447-9712-090C48FFABB6}"/>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Images</a:t>
                </a:r>
              </a:p>
            </p:txBody>
          </p:sp>
        </p:grpSp>
      </p:grpSp>
      <p:sp>
        <p:nvSpPr>
          <p:cNvPr id="91" name="Ondertitel 2">
            <a:extLst>
              <a:ext uri="{FF2B5EF4-FFF2-40B4-BE49-F238E27FC236}">
                <a16:creationId xmlns:a16="http://schemas.microsoft.com/office/drawing/2014/main" id="{F650B7E4-89AB-4166-908C-F7EC9CC54E59}"/>
              </a:ext>
            </a:extLst>
          </p:cNvPr>
          <p:cNvSpPr>
            <a:spLocks noGrp="1"/>
          </p:cNvSpPr>
          <p:nvPr>
            <p:ph type="subTitle" idx="1" hasCustomPrompt="1"/>
          </p:nvPr>
        </p:nvSpPr>
        <p:spPr>
          <a:xfrm>
            <a:off x="1193236" y="4059605"/>
            <a:ext cx="9847363" cy="1512447"/>
          </a:xfrm>
        </p:spPr>
        <p:txBody>
          <a:bodyPr anchor="t"/>
          <a:lstStyle>
            <a:lvl1pPr marL="0" indent="0" algn="ctr">
              <a:buNone/>
              <a:defRPr sz="18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Subtitle</a:t>
            </a:r>
          </a:p>
        </p:txBody>
      </p:sp>
      <p:sp>
        <p:nvSpPr>
          <p:cNvPr id="92" name="Tijdelijke aanduiding voor datum 3">
            <a:extLst>
              <a:ext uri="{FF2B5EF4-FFF2-40B4-BE49-F238E27FC236}">
                <a16:creationId xmlns:a16="http://schemas.microsoft.com/office/drawing/2014/main" id="{46AE1006-023D-4D4E-B30E-C75587837B9C}"/>
              </a:ext>
            </a:extLst>
          </p:cNvPr>
          <p:cNvSpPr>
            <a:spLocks noGrp="1"/>
          </p:cNvSpPr>
          <p:nvPr>
            <p:ph type="dt" sz="half" idx="10"/>
          </p:nvPr>
        </p:nvSpPr>
        <p:spPr>
          <a:xfrm>
            <a:off x="5454383" y="7886852"/>
            <a:ext cx="1344458" cy="288147"/>
          </a:xfrm>
          <a:solidFill>
            <a:schemeClr val="accent4"/>
          </a:solidFill>
        </p:spPr>
        <p:txBody>
          <a:bodyPr wrap="square" lIns="72000" tIns="36000" rIns="72000" bIns="36000">
            <a:spAutoFit/>
          </a:bodyPr>
          <a:lstStyle>
            <a:lvl1pPr algn="ctr">
              <a:defRPr sz="1400" b="0" cap="all" baseline="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5CDEF1FB-DA75-4308-9B05-E2DA28D1F329}" type="datetime4">
              <a:rPr kumimoji="0" lang="en-GB" sz="1400" b="0"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 August 2023</a:t>
            </a:fld>
            <a:endParaRPr kumimoji="0" lang="en-GB" sz="1400" b="0" i="0" u="none" strike="noStrike" kern="1200" cap="all" spc="0" normalizeH="0" baseline="0" noProof="0" dirty="0">
              <a:ln>
                <a:noFill/>
              </a:ln>
              <a:solidFill>
                <a:prstClr val="white"/>
              </a:solidFill>
              <a:effectLst/>
              <a:uLnTx/>
              <a:uFillTx/>
              <a:latin typeface="Calibri" panose="020F0502020204030204"/>
              <a:ea typeface="+mn-ea"/>
              <a:cs typeface="+mn-cs"/>
            </a:endParaRPr>
          </a:p>
        </p:txBody>
      </p:sp>
      <p:pic>
        <p:nvPicPr>
          <p:cNvPr id="93" name="Afbeelding 92">
            <a:extLst>
              <a:ext uri="{FF2B5EF4-FFF2-40B4-BE49-F238E27FC236}">
                <a16:creationId xmlns:a16="http://schemas.microsoft.com/office/drawing/2014/main" id="{63D47132-9A8B-45B3-BC9E-B9CD33B273C0}"/>
              </a:ext>
            </a:extLst>
          </p:cNvPr>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5080122" y="2967566"/>
            <a:ext cx="2088538" cy="439461"/>
          </a:xfrm>
          <a:prstGeom prst="rect">
            <a:avLst/>
          </a:prstGeom>
        </p:spPr>
      </p:pic>
      <p:sp>
        <p:nvSpPr>
          <p:cNvPr id="94" name="Tijdelijke aanduiding voor tekst 8">
            <a:extLst>
              <a:ext uri="{FF2B5EF4-FFF2-40B4-BE49-F238E27FC236}">
                <a16:creationId xmlns:a16="http://schemas.microsoft.com/office/drawing/2014/main" id="{3E6BE68D-8348-4061-9D2F-0D0A3FD2F280}"/>
              </a:ext>
            </a:extLst>
          </p:cNvPr>
          <p:cNvSpPr>
            <a:spLocks noGrp="1"/>
          </p:cNvSpPr>
          <p:nvPr>
            <p:ph type="body" sz="quarter" idx="17" hasCustomPrompt="1"/>
          </p:nvPr>
        </p:nvSpPr>
        <p:spPr>
          <a:xfrm>
            <a:off x="3819984" y="7292644"/>
            <a:ext cx="4593867" cy="475174"/>
          </a:xfrm>
        </p:spPr>
        <p:txBody>
          <a:bodyPr anchor="b"/>
          <a:lstStyle>
            <a:lvl1pPr marL="0" indent="0" algn="ctr">
              <a:buNone/>
              <a:defRPr cap="all" baseline="0">
                <a:solidFill>
                  <a:schemeClr val="bg1"/>
                </a:solidFill>
              </a:defRPr>
            </a:lvl1pPr>
          </a:lstStyle>
          <a:p>
            <a:pPr lvl="0"/>
            <a:r>
              <a:rPr lang="en-GB" dirty="0"/>
              <a:t>Name speaker | Place</a:t>
            </a:r>
          </a:p>
        </p:txBody>
      </p:sp>
      <p:sp>
        <p:nvSpPr>
          <p:cNvPr id="96" name="Tijdelijke aanduiding voor tekst 55">
            <a:extLst>
              <a:ext uri="{FF2B5EF4-FFF2-40B4-BE49-F238E27FC236}">
                <a16:creationId xmlns:a16="http://schemas.microsoft.com/office/drawing/2014/main" id="{9992FE4A-6B03-4B31-97A4-06ACA8C9475A}"/>
              </a:ext>
            </a:extLst>
          </p:cNvPr>
          <p:cNvSpPr>
            <a:spLocks noGrp="1"/>
          </p:cNvSpPr>
          <p:nvPr>
            <p:ph type="body" sz="quarter" idx="15" hasCustomPrompt="1"/>
          </p:nvPr>
        </p:nvSpPr>
        <p:spPr>
          <a:xfrm>
            <a:off x="1190055" y="3894363"/>
            <a:ext cx="9853710" cy="54000"/>
          </a:xfrm>
          <a:solidFill>
            <a:schemeClr val="bg1"/>
          </a:solidFill>
        </p:spPr>
        <p:txBody>
          <a:bodyPr/>
          <a:lstStyle>
            <a:lvl1pPr marL="0" indent="0" algn="ctr">
              <a:buNone/>
              <a:defRPr sz="100">
                <a:solidFill>
                  <a:schemeClr val="tx2"/>
                </a:solidFill>
              </a:defRPr>
            </a:lvl1pPr>
          </a:lstStyle>
          <a:p>
            <a:pPr lvl="0"/>
            <a:r>
              <a:rPr lang="en-GB" dirty="0"/>
              <a:t> </a:t>
            </a:r>
          </a:p>
        </p:txBody>
      </p:sp>
      <p:sp>
        <p:nvSpPr>
          <p:cNvPr id="97" name="Tijdelijke aanduiding voor tekst 55">
            <a:extLst>
              <a:ext uri="{FF2B5EF4-FFF2-40B4-BE49-F238E27FC236}">
                <a16:creationId xmlns:a16="http://schemas.microsoft.com/office/drawing/2014/main" id="{6DDC33C6-3F20-4BA2-BB46-56A594627939}"/>
              </a:ext>
            </a:extLst>
          </p:cNvPr>
          <p:cNvSpPr>
            <a:spLocks noGrp="1"/>
          </p:cNvSpPr>
          <p:nvPr>
            <p:ph type="body" sz="quarter" idx="18" hasCustomPrompt="1"/>
          </p:nvPr>
        </p:nvSpPr>
        <p:spPr>
          <a:xfrm>
            <a:off x="1190055" y="5663005"/>
            <a:ext cx="9853710" cy="54000"/>
          </a:xfrm>
          <a:solidFill>
            <a:schemeClr val="bg1"/>
          </a:solidFill>
        </p:spPr>
        <p:txBody>
          <a:bodyPr/>
          <a:lstStyle>
            <a:lvl1pPr marL="0" indent="0" algn="ctr">
              <a:buNone/>
              <a:defRPr sz="100">
                <a:solidFill>
                  <a:schemeClr val="tx2"/>
                </a:solidFill>
              </a:defRPr>
            </a:lvl1pPr>
          </a:lstStyle>
          <a:p>
            <a:pPr lvl="0"/>
            <a:r>
              <a:rPr lang="en-GB" dirty="0"/>
              <a:t> </a:t>
            </a:r>
          </a:p>
        </p:txBody>
      </p:sp>
    </p:spTree>
    <p:extLst>
      <p:ext uri="{BB962C8B-B14F-4D97-AF65-F5344CB8AC3E}">
        <p14:creationId xmlns:p14="http://schemas.microsoft.com/office/powerpoint/2010/main" val="35905567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250" fill="hold"/>
                                        <p:tgtEl>
                                          <p:spTgt spid="23"/>
                                        </p:tgtEl>
                                        <p:attrNameLst>
                                          <p:attrName>ppt_x</p:attrName>
                                        </p:attrNameLst>
                                      </p:cBhvr>
                                      <p:tavLst>
                                        <p:tav tm="0">
                                          <p:val>
                                            <p:strVal val="#ppt_x"/>
                                          </p:val>
                                        </p:tav>
                                        <p:tav tm="100000">
                                          <p:val>
                                            <p:strVal val="#ppt_x"/>
                                          </p:val>
                                        </p:tav>
                                      </p:tavLst>
                                    </p:anim>
                                    <p:anim calcmode="lin" valueType="num">
                                      <p:cBhvr additive="base">
                                        <p:cTn id="8" dur="125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250" fill="hold"/>
                                        <p:tgtEl>
                                          <p:spTgt spid="54"/>
                                        </p:tgtEl>
                                        <p:attrNameLst>
                                          <p:attrName>ppt_x</p:attrName>
                                        </p:attrNameLst>
                                      </p:cBhvr>
                                      <p:tavLst>
                                        <p:tav tm="0">
                                          <p:val>
                                            <p:strVal val="1+#ppt_w/2"/>
                                          </p:val>
                                        </p:tav>
                                        <p:tav tm="100000">
                                          <p:val>
                                            <p:strVal val="#ppt_x"/>
                                          </p:val>
                                        </p:tav>
                                      </p:tavLst>
                                    </p:anim>
                                    <p:anim calcmode="lin" valueType="num">
                                      <p:cBhvr additive="base">
                                        <p:cTn id="12" dur="1250" fill="hold"/>
                                        <p:tgtEl>
                                          <p:spTgt spid="54"/>
                                        </p:tgtEl>
                                        <p:attrNameLst>
                                          <p:attrName>ppt_y</p:attrName>
                                        </p:attrNameLst>
                                      </p:cBhvr>
                                      <p:tavLst>
                                        <p:tav tm="0">
                                          <p:val>
                                            <p:strVal val="#ppt_y"/>
                                          </p:val>
                                        </p:tav>
                                        <p:tav tm="100000">
                                          <p:val>
                                            <p:strVal val="#ppt_y"/>
                                          </p:val>
                                        </p:tav>
                                      </p:tavLst>
                                    </p:anim>
                                  </p:childTnLst>
                                </p:cTn>
                              </p:par>
                              <p:par>
                                <p:cTn id="13" presetID="2" presetClass="entr" presetSubtype="4" decel="100000" fill="hold" nodeType="withEffect">
                                  <p:stCondLst>
                                    <p:cond delay="750"/>
                                  </p:stCondLst>
                                  <p:childTnLst>
                                    <p:set>
                                      <p:cBhvr>
                                        <p:cTn id="14" dur="1" fill="hold">
                                          <p:stCondLst>
                                            <p:cond delay="0"/>
                                          </p:stCondLst>
                                        </p:cTn>
                                        <p:tgtEl>
                                          <p:spTgt spid="93"/>
                                        </p:tgtEl>
                                        <p:attrNameLst>
                                          <p:attrName>style.visibility</p:attrName>
                                        </p:attrNameLst>
                                      </p:cBhvr>
                                      <p:to>
                                        <p:strVal val="visible"/>
                                      </p:to>
                                    </p:set>
                                    <p:anim calcmode="lin" valueType="num">
                                      <p:cBhvr additive="base">
                                        <p:cTn id="15" dur="1000" fill="hold"/>
                                        <p:tgtEl>
                                          <p:spTgt spid="93"/>
                                        </p:tgtEl>
                                        <p:attrNameLst>
                                          <p:attrName>ppt_x</p:attrName>
                                        </p:attrNameLst>
                                      </p:cBhvr>
                                      <p:tavLst>
                                        <p:tav tm="0">
                                          <p:val>
                                            <p:strVal val="#ppt_x"/>
                                          </p:val>
                                        </p:tav>
                                        <p:tav tm="100000">
                                          <p:val>
                                            <p:strVal val="#ppt_x"/>
                                          </p:val>
                                        </p:tav>
                                      </p:tavLst>
                                    </p:anim>
                                    <p:anim calcmode="lin" valueType="num">
                                      <p:cBhvr additive="base">
                                        <p:cTn id="16" dur="1000" fill="hold"/>
                                        <p:tgtEl>
                                          <p:spTgt spid="93"/>
                                        </p:tgtEl>
                                        <p:attrNameLst>
                                          <p:attrName>ppt_y</p:attrName>
                                        </p:attrNameLst>
                                      </p:cBhvr>
                                      <p:tavLst>
                                        <p:tav tm="0">
                                          <p:val>
                                            <p:strVal val="1+#ppt_h/2"/>
                                          </p:val>
                                        </p:tav>
                                        <p:tav tm="100000">
                                          <p:val>
                                            <p:strVal val="#ppt_y"/>
                                          </p:val>
                                        </p:tav>
                                      </p:tavLst>
                                    </p:anim>
                                  </p:childTnLst>
                                </p:cTn>
                              </p:par>
                              <p:par>
                                <p:cTn id="17" presetID="22" presetClass="entr" presetSubtype="2" fill="hold" grpId="0" nodeType="withEffect">
                                  <p:stCondLst>
                                    <p:cond delay="1250"/>
                                  </p:stCondLst>
                                  <p:childTnLst>
                                    <p:set>
                                      <p:cBhvr>
                                        <p:cTn id="18" dur="1" fill="hold">
                                          <p:stCondLst>
                                            <p:cond delay="0"/>
                                          </p:stCondLst>
                                        </p:cTn>
                                        <p:tgtEl>
                                          <p:spTgt spid="96"/>
                                        </p:tgtEl>
                                        <p:attrNameLst>
                                          <p:attrName>style.visibility</p:attrName>
                                        </p:attrNameLst>
                                      </p:cBhvr>
                                      <p:to>
                                        <p:strVal val="visible"/>
                                      </p:to>
                                    </p:set>
                                    <p:animEffect transition="in" filter="wipe(right)">
                                      <p:cBhvr>
                                        <p:cTn id="19" dur="750"/>
                                        <p:tgtEl>
                                          <p:spTgt spid="9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1">
                                            <p:txEl>
                                              <p:pRg st="0" end="0"/>
                                            </p:txEl>
                                          </p:spTgt>
                                        </p:tgtEl>
                                        <p:attrNameLst>
                                          <p:attrName>style.visibility</p:attrName>
                                        </p:attrNameLst>
                                      </p:cBhvr>
                                      <p:to>
                                        <p:strVal val="visible"/>
                                      </p:to>
                                    </p:set>
                                    <p:animEffect transition="in" filter="fade">
                                      <p:cBhvr>
                                        <p:cTn id="23" dur="750"/>
                                        <p:tgtEl>
                                          <p:spTgt spid="91">
                                            <p:txEl>
                                              <p:pRg st="0" end="0"/>
                                            </p:txEl>
                                          </p:spTgt>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94">
                                            <p:txEl>
                                              <p:pRg st="0" end="0"/>
                                            </p:txEl>
                                          </p:spTgt>
                                        </p:tgtEl>
                                        <p:attrNameLst>
                                          <p:attrName>style.visibility</p:attrName>
                                        </p:attrNameLst>
                                      </p:cBhvr>
                                      <p:to>
                                        <p:strVal val="visible"/>
                                      </p:to>
                                    </p:set>
                                    <p:animEffect transition="in" filter="fade">
                                      <p:cBhvr>
                                        <p:cTn id="26" dur="750"/>
                                        <p:tgtEl>
                                          <p:spTgt spid="94">
                                            <p:txEl>
                                              <p:pRg st="0" end="0"/>
                                            </p:txEl>
                                          </p:spTgt>
                                        </p:tgtEl>
                                      </p:cBhvr>
                                    </p:animEffect>
                                  </p:childTnLst>
                                </p:cTn>
                              </p:par>
                              <p:par>
                                <p:cTn id="27" presetID="2" presetClass="entr" presetSubtype="4" decel="100000" fill="hold" grpId="0" nodeType="withEffect">
                                  <p:stCondLst>
                                    <p:cond delay="250"/>
                                  </p:stCondLst>
                                  <p:childTnLst>
                                    <p:set>
                                      <p:cBhvr>
                                        <p:cTn id="28" dur="1" fill="hold">
                                          <p:stCondLst>
                                            <p:cond delay="0"/>
                                          </p:stCondLst>
                                        </p:cTn>
                                        <p:tgtEl>
                                          <p:spTgt spid="92"/>
                                        </p:tgtEl>
                                        <p:attrNameLst>
                                          <p:attrName>style.visibility</p:attrName>
                                        </p:attrNameLst>
                                      </p:cBhvr>
                                      <p:to>
                                        <p:strVal val="visible"/>
                                      </p:to>
                                    </p:set>
                                    <p:anim calcmode="lin" valueType="num">
                                      <p:cBhvr additive="base">
                                        <p:cTn id="29" dur="1000" fill="hold"/>
                                        <p:tgtEl>
                                          <p:spTgt spid="92"/>
                                        </p:tgtEl>
                                        <p:attrNameLst>
                                          <p:attrName>ppt_x</p:attrName>
                                        </p:attrNameLst>
                                      </p:cBhvr>
                                      <p:tavLst>
                                        <p:tav tm="0">
                                          <p:val>
                                            <p:strVal val="#ppt_x"/>
                                          </p:val>
                                        </p:tav>
                                        <p:tav tm="100000">
                                          <p:val>
                                            <p:strVal val="#ppt_x"/>
                                          </p:val>
                                        </p:tav>
                                      </p:tavLst>
                                    </p:anim>
                                    <p:anim calcmode="lin" valueType="num">
                                      <p:cBhvr additive="base">
                                        <p:cTn id="30" dur="1000" fill="hold"/>
                                        <p:tgtEl>
                                          <p:spTgt spid="92"/>
                                        </p:tgtEl>
                                        <p:attrNameLst>
                                          <p:attrName>ppt_y</p:attrName>
                                        </p:attrNameLst>
                                      </p:cBhvr>
                                      <p:tavLst>
                                        <p:tav tm="0">
                                          <p:val>
                                            <p:strVal val="1+#ppt_h/2"/>
                                          </p:val>
                                        </p:tav>
                                        <p:tav tm="100000">
                                          <p:val>
                                            <p:strVal val="#ppt_y"/>
                                          </p:val>
                                        </p:tav>
                                      </p:tavLst>
                                    </p:anim>
                                  </p:childTnLst>
                                </p:cTn>
                              </p:par>
                              <p:par>
                                <p:cTn id="31" presetID="22" presetClass="entr" presetSubtype="2" fill="hold" grpId="0" nodeType="withEffect">
                                  <p:stCondLst>
                                    <p:cond delay="1250"/>
                                  </p:stCondLst>
                                  <p:childTnLst>
                                    <p:set>
                                      <p:cBhvr>
                                        <p:cTn id="32" dur="1" fill="hold">
                                          <p:stCondLst>
                                            <p:cond delay="0"/>
                                          </p:stCondLst>
                                        </p:cTn>
                                        <p:tgtEl>
                                          <p:spTgt spid="97"/>
                                        </p:tgtEl>
                                        <p:attrNameLst>
                                          <p:attrName>style.visibility</p:attrName>
                                        </p:attrNameLst>
                                      </p:cBhvr>
                                      <p:to>
                                        <p:strVal val="visible"/>
                                      </p:to>
                                    </p:set>
                                    <p:animEffect transition="in" filter="wipe(right)">
                                      <p:cBhvr>
                                        <p:cTn id="33" dur="75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4" grpId="0" animBg="1">
        <p:tmplLst>
          <p:tmpl>
            <p:tnLst>
              <p:par>
                <p:cTn presetID="2" presetClass="entr" presetSubtype="2" decel="10000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1250" fill="hold"/>
                        <p:tgtEl>
                          <p:spTgt spid="54"/>
                        </p:tgtEl>
                        <p:attrNameLst>
                          <p:attrName>ppt_x</p:attrName>
                        </p:attrNameLst>
                      </p:cBhvr>
                      <p:tavLst>
                        <p:tav tm="0">
                          <p:val>
                            <p:strVal val="1+#ppt_w/2"/>
                          </p:val>
                        </p:tav>
                        <p:tav tm="100000">
                          <p:val>
                            <p:strVal val="#ppt_x"/>
                          </p:val>
                        </p:tav>
                      </p:tavLst>
                    </p:anim>
                    <p:anim calcmode="lin" valueType="num">
                      <p:cBhvr additive="base">
                        <p:cTn dur="1250" fill="hold"/>
                        <p:tgtEl>
                          <p:spTgt spid="54"/>
                        </p:tgtEl>
                        <p:attrNameLst>
                          <p:attrName>ppt_y</p:attrName>
                        </p:attrNameLst>
                      </p:cBhvr>
                      <p:tavLst>
                        <p:tav tm="0">
                          <p:val>
                            <p:strVal val="#ppt_y"/>
                          </p:val>
                        </p:tav>
                        <p:tav tm="100000">
                          <p:val>
                            <p:strVal val="#ppt_y"/>
                          </p:val>
                        </p:tav>
                      </p:tavLst>
                    </p:anim>
                  </p:childTnLst>
                </p:cTn>
              </p:par>
            </p:tnLst>
          </p:tmpl>
        </p:tmplLst>
      </p:bldP>
      <p:bldP spid="91" grpId="0" build="p">
        <p:tmplLst>
          <p:tmpl lvl="1">
            <p:tnLst>
              <p:par>
                <p:cTn presetID="10" presetClass="entr" presetSubtype="0" fill="hold" nodeType="after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fade">
                      <p:cBhvr>
                        <p:cTn dur="750"/>
                        <p:tgtEl>
                          <p:spTgt spid="91"/>
                        </p:tgtEl>
                      </p:cBhvr>
                    </p:animEffect>
                  </p:childTnLst>
                </p:cTn>
              </p:par>
            </p:tnLst>
          </p:tmpl>
        </p:tmplLst>
      </p:bldP>
      <p:bldP spid="92" grpId="0" animBg="1"/>
      <p:bldP spid="94" grpId="0" build="p">
        <p:tmplLst>
          <p:tmpl lvl="1">
            <p:tnLst>
              <p:par>
                <p:cTn presetID="10" presetClass="entr" presetSubtype="0" fill="hold" nodeType="withEffect">
                  <p:stCondLst>
                    <p:cond delay="500"/>
                  </p:stCondLst>
                  <p:childTnLst>
                    <p:set>
                      <p:cBhvr>
                        <p:cTn dur="1" fill="hold">
                          <p:stCondLst>
                            <p:cond delay="0"/>
                          </p:stCondLst>
                        </p:cTn>
                        <p:tgtEl>
                          <p:spTgt spid="94"/>
                        </p:tgtEl>
                        <p:attrNameLst>
                          <p:attrName>style.visibility</p:attrName>
                        </p:attrNameLst>
                      </p:cBhvr>
                      <p:to>
                        <p:strVal val="visible"/>
                      </p:to>
                    </p:set>
                    <p:animEffect transition="in" filter="fade">
                      <p:cBhvr>
                        <p:cTn dur="750"/>
                        <p:tgtEl>
                          <p:spTgt spid="94"/>
                        </p:tgtEl>
                      </p:cBhvr>
                    </p:animEffect>
                  </p:childTnLst>
                </p:cTn>
              </p:par>
            </p:tnLst>
          </p:tmpl>
        </p:tmplLst>
      </p:bldP>
      <p:bldP spid="96" grpId="0" animBg="1">
        <p:tmplLst>
          <p:tmpl>
            <p:tnLst>
              <p:par>
                <p:cTn presetID="22" presetClass="entr" presetSubtype="2" fill="hold" nodeType="withEffect">
                  <p:stCondLst>
                    <p:cond delay="1250"/>
                  </p:stCondLst>
                  <p:childTnLst>
                    <p:set>
                      <p:cBhvr>
                        <p:cTn dur="1" fill="hold">
                          <p:stCondLst>
                            <p:cond delay="0"/>
                          </p:stCondLst>
                        </p:cTn>
                        <p:tgtEl>
                          <p:spTgt spid="96"/>
                        </p:tgtEl>
                        <p:attrNameLst>
                          <p:attrName>style.visibility</p:attrName>
                        </p:attrNameLst>
                      </p:cBhvr>
                      <p:to>
                        <p:strVal val="visible"/>
                      </p:to>
                    </p:set>
                    <p:animEffect transition="in" filter="wipe(right)">
                      <p:cBhvr>
                        <p:cTn dur="750"/>
                        <p:tgtEl>
                          <p:spTgt spid="96"/>
                        </p:tgtEl>
                      </p:cBhvr>
                    </p:animEffect>
                  </p:childTnLst>
                </p:cTn>
              </p:par>
            </p:tnLst>
          </p:tmpl>
        </p:tmplLst>
      </p:bldP>
      <p:bldP spid="97" grpId="0" animBg="1">
        <p:tmplLst>
          <p:tmpl>
            <p:tnLst>
              <p:par>
                <p:cTn presetID="22" presetClass="entr" presetSubtype="2" fill="hold" nodeType="withEffect">
                  <p:stCondLst>
                    <p:cond delay="1250"/>
                  </p:stCondLst>
                  <p:childTnLst>
                    <p:set>
                      <p:cBhvr>
                        <p:cTn dur="1" fill="hold">
                          <p:stCondLst>
                            <p:cond delay="0"/>
                          </p:stCondLst>
                        </p:cTn>
                        <p:tgtEl>
                          <p:spTgt spid="97"/>
                        </p:tgtEl>
                        <p:attrNameLst>
                          <p:attrName>style.visibility</p:attrName>
                        </p:attrNameLst>
                      </p:cBhvr>
                      <p:to>
                        <p:strVal val="visible"/>
                      </p:to>
                    </p:set>
                    <p:animEffect transition="in" filter="wipe(right)">
                      <p:cBhvr>
                        <p:cTn dur="750"/>
                        <p:tgtEl>
                          <p:spTgt spid="97"/>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sp>
        <p:nvSpPr>
          <p:cNvPr id="25" name="Rechthoek 24">
            <a:extLst>
              <a:ext uri="{FF2B5EF4-FFF2-40B4-BE49-F238E27FC236}">
                <a16:creationId xmlns:a16="http://schemas.microsoft.com/office/drawing/2014/main" id="{77821C91-0CBE-4C84-9671-A0126A483B58}"/>
              </a:ext>
            </a:extLst>
          </p:cNvPr>
          <p:cNvSpPr/>
          <p:nvPr userDrawn="1"/>
        </p:nvSpPr>
        <p:spPr>
          <a:xfrm>
            <a:off x="0" y="-1"/>
            <a:ext cx="12192000" cy="68579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2636922" y="1799292"/>
            <a:ext cx="6918156" cy="328134"/>
          </a:xfrm>
        </p:spPr>
        <p:txBody>
          <a:bodyPr/>
          <a:lstStyle>
            <a:lvl1pPr>
              <a:defRPr sz="2400" b="1">
                <a:solidFill>
                  <a:schemeClr val="bg2"/>
                </a:solidFill>
              </a:defRPr>
            </a:lvl1pPr>
          </a:lstStyle>
          <a:p>
            <a:r>
              <a:rPr lang="en-GB" noProof="0" dirty="0"/>
              <a:t>Place the title of the slide here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2424119" y="2483767"/>
            <a:ext cx="7343760" cy="1897016"/>
          </a:xfrm>
        </p:spPr>
        <p:txBody>
          <a:bodyPr vert="horz" anchor="ctr"/>
          <a:lstStyle>
            <a:lvl1pPr marL="0" indent="0" algn="ctr">
              <a:buNone/>
              <a:defRPr sz="2800" b="0" i="1" cap="all" baseline="0">
                <a:solidFill>
                  <a:schemeClr val="bg1"/>
                </a:solidFill>
              </a:defRPr>
            </a:lvl1pPr>
            <a:lvl2pPr marL="0" indent="0" algn="ctr">
              <a:spcBef>
                <a:spcPts val="1200"/>
              </a:spcBef>
              <a:spcAft>
                <a:spcPts val="0"/>
              </a:spcAft>
              <a:buNone/>
              <a:defRPr cap="all" baseline="0">
                <a:solidFill>
                  <a:schemeClr val="bg1"/>
                </a:solidFill>
              </a:defRPr>
            </a:lvl2pPr>
            <a:lvl3pPr marL="0" indent="0" algn="ctr">
              <a:spcBef>
                <a:spcPts val="0"/>
              </a:spcBef>
              <a:spcAft>
                <a:spcPts val="600"/>
              </a:spcAft>
              <a:buNone/>
              <a:defRPr i="1">
                <a:solidFill>
                  <a:schemeClr val="bg1"/>
                </a:solidFill>
              </a:defRPr>
            </a:lvl3pPr>
            <a:lvl4pPr algn="ctr">
              <a:defRPr/>
            </a:lvl4pPr>
            <a:lvl5pPr algn="ctr">
              <a:defRPr/>
            </a:lvl5pPr>
            <a:lvl6pPr algn="ctr">
              <a:defRPr/>
            </a:lvl6pPr>
            <a:lvl7pPr algn="ctr">
              <a:defRPr/>
            </a:lvl7pPr>
            <a:lvl8pPr algn="ctr">
              <a:defRPr/>
            </a:lvl8pPr>
            <a:lvl9pPr algn="ctr">
              <a:defRPr/>
            </a:lvl9pPr>
          </a:lstStyle>
          <a:p>
            <a:pPr lvl="0"/>
            <a:r>
              <a:rPr lang="en-GB" noProof="0" dirty="0"/>
              <a:t>Quote text</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37806D-3AEB-4A14-85C5-A1E9BD726A50}" type="datetime4">
              <a:rPr kumimoji="0" lang="en-GB" sz="900" b="0" i="0" u="none" strike="noStrike" kern="1200" cap="none" spc="0" normalizeH="0" baseline="0" noProof="0" smtClean="0">
                <a:ln>
                  <a:noFill/>
                </a:ln>
                <a:solidFill>
                  <a:srgbClr val="41423C">
                    <a:lumMod val="40000"/>
                    <a:lumOff val="6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 August 2023</a:t>
            </a:fld>
            <a:endPar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endParaRPr>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rPr>
              <a:t>Corporate template-set </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solidFill>
            <a:schemeClr val="bg2"/>
          </a:solidFill>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all" spc="0" normalizeH="0" baseline="0" noProof="0" dirty="0">
                <a:ln>
                  <a:noFill/>
                </a:ln>
                <a:solidFill>
                  <a:srgbClr val="9E7A3A"/>
                </a:solidFill>
                <a:effectLst/>
                <a:uLnTx/>
                <a:uFillTx/>
                <a:latin typeface="Calibri" panose="020F0502020204030204"/>
                <a:ea typeface="+mn-ea"/>
                <a:cs typeface="+mn-cs"/>
              </a:rPr>
              <a:t>QUOTE SLIDE #2</a:t>
            </a:r>
          </a:p>
        </p:txBody>
      </p:sp>
      <p:grpSp>
        <p:nvGrpSpPr>
          <p:cNvPr id="10" name="GRID" hidden="1">
            <a:extLst>
              <a:ext uri="{FF2B5EF4-FFF2-40B4-BE49-F238E27FC236}">
                <a16:creationId xmlns:a16="http://schemas.microsoft.com/office/drawing/2014/main" id="{B465C13D-BB45-425C-8C0E-539782EB0796}"/>
              </a:ext>
            </a:extLst>
          </p:cNvPr>
          <p:cNvGrpSpPr/>
          <p:nvPr userDrawn="1"/>
        </p:nvGrpSpPr>
        <p:grpSpPr>
          <a:xfrm>
            <a:off x="0" y="0"/>
            <a:ext cx="12192000" cy="6858000"/>
            <a:chOff x="0" y="0"/>
            <a:chExt cx="12192000" cy="6858000"/>
          </a:xfrm>
        </p:grpSpPr>
        <p:sp>
          <p:nvSpPr>
            <p:cNvPr id="11" name="Rechthoek 10">
              <a:extLst>
                <a:ext uri="{FF2B5EF4-FFF2-40B4-BE49-F238E27FC236}">
                  <a16:creationId xmlns:a16="http://schemas.microsoft.com/office/drawing/2014/main" id="{1B00028E-A611-49F3-B254-595788E8BBAB}"/>
                </a:ext>
              </a:extLst>
            </p:cNvPr>
            <p:cNvSpPr/>
            <p:nvPr userDrawn="1"/>
          </p:nvSpPr>
          <p:spPr>
            <a:xfrm>
              <a:off x="0" y="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hthoek 11">
              <a:extLst>
                <a:ext uri="{FF2B5EF4-FFF2-40B4-BE49-F238E27FC236}">
                  <a16:creationId xmlns:a16="http://schemas.microsoft.com/office/drawing/2014/main" id="{1BCF353C-672C-4EC0-AE35-34C33CF7A626}"/>
                </a:ext>
              </a:extLst>
            </p:cNvPr>
            <p:cNvSpPr/>
            <p:nvPr userDrawn="1"/>
          </p:nvSpPr>
          <p:spPr>
            <a:xfrm>
              <a:off x="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hthoek 12">
              <a:extLst>
                <a:ext uri="{FF2B5EF4-FFF2-40B4-BE49-F238E27FC236}">
                  <a16:creationId xmlns:a16="http://schemas.microsoft.com/office/drawing/2014/main" id="{02C90360-8314-4ADD-990E-0DA86528AA0C}"/>
                </a:ext>
              </a:extLst>
            </p:cNvPr>
            <p:cNvSpPr/>
            <p:nvPr userDrawn="1"/>
          </p:nvSpPr>
          <p:spPr>
            <a:xfrm>
              <a:off x="1147200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hthoek 13">
              <a:extLst>
                <a:ext uri="{FF2B5EF4-FFF2-40B4-BE49-F238E27FC236}">
                  <a16:creationId xmlns:a16="http://schemas.microsoft.com/office/drawing/2014/main" id="{C8C13188-2B67-43ED-9423-1A317A93DAF0}"/>
                </a:ext>
              </a:extLst>
            </p:cNvPr>
            <p:cNvSpPr/>
            <p:nvPr userDrawn="1"/>
          </p:nvSpPr>
          <p:spPr>
            <a:xfrm>
              <a:off x="0" y="649800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hthoek 14">
              <a:extLst>
                <a:ext uri="{FF2B5EF4-FFF2-40B4-BE49-F238E27FC236}">
                  <a16:creationId xmlns:a16="http://schemas.microsoft.com/office/drawing/2014/main" id="{E2825921-BCC9-41E1-90A4-96949FEF3F43}"/>
                </a:ext>
              </a:extLst>
            </p:cNvPr>
            <p:cNvSpPr/>
            <p:nvPr userDrawn="1"/>
          </p:nvSpPr>
          <p:spPr>
            <a:xfrm>
              <a:off x="0" y="570874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hthoek 15">
              <a:extLst>
                <a:ext uri="{FF2B5EF4-FFF2-40B4-BE49-F238E27FC236}">
                  <a16:creationId xmlns:a16="http://schemas.microsoft.com/office/drawing/2014/main" id="{957D7AF4-87B0-4B31-A229-BCFF71A59DCF}"/>
                </a:ext>
              </a:extLst>
            </p:cNvPr>
            <p:cNvSpPr/>
            <p:nvPr userDrawn="1"/>
          </p:nvSpPr>
          <p:spPr>
            <a:xfrm>
              <a:off x="0" y="619461"/>
              <a:ext cx="12192000" cy="18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hthoek 16">
              <a:extLst>
                <a:ext uri="{FF2B5EF4-FFF2-40B4-BE49-F238E27FC236}">
                  <a16:creationId xmlns:a16="http://schemas.microsoft.com/office/drawing/2014/main" id="{F37F9915-812C-4B35-9587-7E8C62D6F269}"/>
                </a:ext>
              </a:extLst>
            </p:cNvPr>
            <p:cNvSpPr/>
            <p:nvPr userDrawn="1"/>
          </p:nvSpPr>
          <p:spPr>
            <a:xfrm>
              <a:off x="0" y="109121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hthoek 17">
              <a:extLst>
                <a:ext uri="{FF2B5EF4-FFF2-40B4-BE49-F238E27FC236}">
                  <a16:creationId xmlns:a16="http://schemas.microsoft.com/office/drawing/2014/main" id="{C56D80C3-61B4-4E4D-A40C-5F5974FDE0BB}"/>
                </a:ext>
              </a:extLst>
            </p:cNvPr>
            <p:cNvSpPr/>
            <p:nvPr userDrawn="1"/>
          </p:nvSpPr>
          <p:spPr>
            <a:xfrm>
              <a:off x="5736000" y="1091218"/>
              <a:ext cx="720000" cy="515752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4" name="Tijdelijke aanduiding voor verticale tekst 2">
            <a:extLst>
              <a:ext uri="{FF2B5EF4-FFF2-40B4-BE49-F238E27FC236}">
                <a16:creationId xmlns:a16="http://schemas.microsoft.com/office/drawing/2014/main" id="{E8543DF1-4ABA-4D0D-9ADB-C2C1CE8F755E}"/>
              </a:ext>
            </a:extLst>
          </p:cNvPr>
          <p:cNvSpPr>
            <a:spLocks noGrp="1"/>
          </p:cNvSpPr>
          <p:nvPr>
            <p:ph type="body" orient="vert" idx="17" hasCustomPrompt="1"/>
          </p:nvPr>
        </p:nvSpPr>
        <p:spPr>
          <a:xfrm>
            <a:off x="2969436" y="4800599"/>
            <a:ext cx="6253126" cy="374375"/>
          </a:xfrm>
        </p:spPr>
        <p:txBody>
          <a:bodyPr vert="horz"/>
          <a:lstStyle>
            <a:lvl1pPr marL="0" indent="0" algn="ctr">
              <a:spcBef>
                <a:spcPts val="1200"/>
              </a:spcBef>
              <a:spcAft>
                <a:spcPts val="0"/>
              </a:spcAft>
              <a:buNone/>
              <a:defRPr sz="1600" b="0" i="0" cap="all" baseline="0">
                <a:solidFill>
                  <a:schemeClr val="bg1"/>
                </a:solidFill>
              </a:defRPr>
            </a:lvl1pPr>
            <a:lvl2pPr marL="0" indent="0" algn="ctr">
              <a:spcBef>
                <a:spcPts val="0"/>
              </a:spcBef>
              <a:spcAft>
                <a:spcPts val="600"/>
              </a:spcAft>
              <a:buNone/>
              <a:defRPr sz="1200" i="1" cap="none" baseline="0">
                <a:solidFill>
                  <a:schemeClr val="bg1"/>
                </a:solidFill>
              </a:defRPr>
            </a:lvl2pPr>
            <a:lvl3pPr marL="0" indent="0" algn="ctr">
              <a:spcBef>
                <a:spcPts val="0"/>
              </a:spcBef>
              <a:spcAft>
                <a:spcPts val="600"/>
              </a:spcAft>
              <a:buNone/>
              <a:defRPr i="1">
                <a:solidFill>
                  <a:schemeClr val="bg1"/>
                </a:solidFill>
              </a:defRPr>
            </a:lvl3pPr>
            <a:lvl4pPr algn="ctr">
              <a:defRPr/>
            </a:lvl4pPr>
            <a:lvl5pPr algn="ctr">
              <a:defRPr/>
            </a:lvl5pPr>
            <a:lvl6pPr algn="ctr">
              <a:defRPr/>
            </a:lvl6pPr>
            <a:lvl7pPr algn="ctr">
              <a:defRPr/>
            </a:lvl7pPr>
            <a:lvl8pPr algn="ctr">
              <a:defRPr/>
            </a:lvl8pPr>
            <a:lvl9pPr algn="ctr">
              <a:defRPr/>
            </a:lvl9pPr>
          </a:lstStyle>
          <a:p>
            <a:pPr lvl="0"/>
            <a:r>
              <a:rPr lang="en-GB" noProof="0" dirty="0"/>
              <a:t>Name</a:t>
            </a:r>
          </a:p>
          <a:p>
            <a:pPr lvl="1"/>
            <a:r>
              <a:rPr lang="en-GB" noProof="0" dirty="0"/>
              <a:t>Job title</a:t>
            </a:r>
          </a:p>
        </p:txBody>
      </p:sp>
      <p:sp>
        <p:nvSpPr>
          <p:cNvPr id="30" name="Tijdelijke aanduiding voor tekst 53">
            <a:extLst>
              <a:ext uri="{FF2B5EF4-FFF2-40B4-BE49-F238E27FC236}">
                <a16:creationId xmlns:a16="http://schemas.microsoft.com/office/drawing/2014/main" id="{E3BE06DB-29B2-4325-B861-5FFE28BBD3FE}"/>
              </a:ext>
            </a:extLst>
          </p:cNvPr>
          <p:cNvSpPr>
            <a:spLocks noGrp="1"/>
          </p:cNvSpPr>
          <p:nvPr>
            <p:ph type="body" sz="quarter" idx="19" hasCustomPrompt="1"/>
          </p:nvPr>
        </p:nvSpPr>
        <p:spPr>
          <a:xfrm flipV="1">
            <a:off x="8048423" y="-5"/>
            <a:ext cx="4143578" cy="2660727"/>
          </a:xfrm>
          <a:blipFill dpi="0" rotWithShape="1">
            <a:blip r:embed="rId2">
              <a:alphaModFix amt="10000"/>
            </a:blip>
            <a:srcRect/>
            <a:stretch>
              <a:fillRect r="-21616" b="-54895"/>
            </a:stretch>
          </a:blipFill>
        </p:spPr>
        <p:txBody>
          <a:bodyPr/>
          <a:lstStyle>
            <a:lvl1pPr marL="0" indent="0">
              <a:buNone/>
              <a:defRPr sz="100">
                <a:solidFill>
                  <a:schemeClr val="accent6"/>
                </a:solidFill>
              </a:defRPr>
            </a:lvl1pPr>
          </a:lstStyle>
          <a:p>
            <a:pPr lvl="0"/>
            <a:r>
              <a:rPr lang="en-GB" dirty="0"/>
              <a:t> </a:t>
            </a:r>
          </a:p>
        </p:txBody>
      </p:sp>
      <p:sp>
        <p:nvSpPr>
          <p:cNvPr id="31" name="Tijdelijke aanduiding voor tekst 53">
            <a:extLst>
              <a:ext uri="{FF2B5EF4-FFF2-40B4-BE49-F238E27FC236}">
                <a16:creationId xmlns:a16="http://schemas.microsoft.com/office/drawing/2014/main" id="{46313EE3-0B73-402D-8D4C-1D42A08749AB}"/>
              </a:ext>
            </a:extLst>
          </p:cNvPr>
          <p:cNvSpPr>
            <a:spLocks noGrp="1"/>
          </p:cNvSpPr>
          <p:nvPr>
            <p:ph type="body" sz="quarter" idx="20" hasCustomPrompt="1"/>
          </p:nvPr>
        </p:nvSpPr>
        <p:spPr>
          <a:xfrm>
            <a:off x="-1" y="2744138"/>
            <a:ext cx="3217658" cy="4121320"/>
          </a:xfrm>
          <a:blipFill dpi="0" rotWithShape="1">
            <a:blip r:embed="rId2">
              <a:alphaModFix amt="10000"/>
            </a:blip>
            <a:srcRect/>
            <a:stretch>
              <a:fillRect l="-56614"/>
            </a:stretch>
          </a:blipFill>
        </p:spPr>
        <p:txBody>
          <a:bodyPr/>
          <a:lstStyle>
            <a:lvl1pPr marL="0" indent="0">
              <a:buNone/>
              <a:defRPr sz="100">
                <a:solidFill>
                  <a:schemeClr val="accent6"/>
                </a:solidFill>
              </a:defRPr>
            </a:lvl1pPr>
          </a:lstStyle>
          <a:p>
            <a:pPr lvl="0"/>
            <a:r>
              <a:rPr lang="en-GB" dirty="0"/>
              <a:t> </a:t>
            </a:r>
          </a:p>
        </p:txBody>
      </p:sp>
      <p:sp>
        <p:nvSpPr>
          <p:cNvPr id="32" name="Tijdelijke aanduiding voor tekst 53">
            <a:extLst>
              <a:ext uri="{FF2B5EF4-FFF2-40B4-BE49-F238E27FC236}">
                <a16:creationId xmlns:a16="http://schemas.microsoft.com/office/drawing/2014/main" id="{A299FCED-4123-42A8-809C-110A6E355F4C}"/>
              </a:ext>
            </a:extLst>
          </p:cNvPr>
          <p:cNvSpPr>
            <a:spLocks noGrp="1"/>
          </p:cNvSpPr>
          <p:nvPr>
            <p:ph type="body" sz="quarter" idx="18" hasCustomPrompt="1"/>
          </p:nvPr>
        </p:nvSpPr>
        <p:spPr>
          <a:xfrm>
            <a:off x="5499346" y="1093409"/>
            <a:ext cx="1193307" cy="252001"/>
          </a:xfrm>
          <a:blipFill dpi="0" rotWithShape="1">
            <a:blip r:embed="rId3"/>
            <a:srcRect/>
            <a:stretch>
              <a:fillRect t="-117451" b="-117451"/>
            </a:stretch>
          </a:blipFill>
        </p:spPr>
        <p:txBody>
          <a:bodyPr/>
          <a:lstStyle>
            <a:lvl1pPr marL="0" indent="0">
              <a:buNone/>
              <a:defRPr sz="100">
                <a:solidFill>
                  <a:schemeClr val="accent6"/>
                </a:solidFill>
              </a:defRPr>
            </a:lvl1pPr>
          </a:lstStyle>
          <a:p>
            <a:pPr lvl="0"/>
            <a:r>
              <a:rPr lang="en-GB" dirty="0"/>
              <a:t> </a:t>
            </a:r>
          </a:p>
        </p:txBody>
      </p:sp>
      <p:sp>
        <p:nvSpPr>
          <p:cNvPr id="27" name="Tijdelijke aanduiding voor tekst 80">
            <a:extLst>
              <a:ext uri="{FF2B5EF4-FFF2-40B4-BE49-F238E27FC236}">
                <a16:creationId xmlns:a16="http://schemas.microsoft.com/office/drawing/2014/main" id="{4CD97CA2-9087-4360-9035-C35ECA1E3475}"/>
              </a:ext>
            </a:extLst>
          </p:cNvPr>
          <p:cNvSpPr>
            <a:spLocks noGrp="1"/>
          </p:cNvSpPr>
          <p:nvPr>
            <p:ph type="body" sz="quarter" idx="13" hasCustomPrompt="1"/>
          </p:nvPr>
        </p:nvSpPr>
        <p:spPr>
          <a:xfrm>
            <a:off x="11275219" y="702704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28" name="Tijdelijke aanduiding voor tekst 80">
            <a:extLst>
              <a:ext uri="{FF2B5EF4-FFF2-40B4-BE49-F238E27FC236}">
                <a16:creationId xmlns:a16="http://schemas.microsoft.com/office/drawing/2014/main" id="{8A205976-0267-4191-8412-3B2C351D18FF}"/>
              </a:ext>
            </a:extLst>
          </p:cNvPr>
          <p:cNvSpPr>
            <a:spLocks noGrp="1"/>
          </p:cNvSpPr>
          <p:nvPr>
            <p:ph type="body" sz="quarter" idx="14" hasCustomPrompt="1"/>
          </p:nvPr>
        </p:nvSpPr>
        <p:spPr>
          <a:xfrm>
            <a:off x="11275219" y="7374999"/>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37" name="Tijdelijke aanduiding voor tekst 80">
            <a:extLst>
              <a:ext uri="{FF2B5EF4-FFF2-40B4-BE49-F238E27FC236}">
                <a16:creationId xmlns:a16="http://schemas.microsoft.com/office/drawing/2014/main" id="{4814AE66-2308-4E91-9CDB-0C9629915A9A}"/>
              </a:ext>
            </a:extLst>
          </p:cNvPr>
          <p:cNvSpPr>
            <a:spLocks noGrp="1"/>
          </p:cNvSpPr>
          <p:nvPr>
            <p:ph type="body" sz="quarter" idx="15" hasCustomPrompt="1"/>
          </p:nvPr>
        </p:nvSpPr>
        <p:spPr>
          <a:xfrm>
            <a:off x="11275219" y="772295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grpSp>
        <p:nvGrpSpPr>
          <p:cNvPr id="38" name="INSTRUCTION">
            <a:extLst>
              <a:ext uri="{FF2B5EF4-FFF2-40B4-BE49-F238E27FC236}">
                <a16:creationId xmlns:a16="http://schemas.microsoft.com/office/drawing/2014/main" id="{59ECCB26-9910-4FC6-A200-AEDB28D2C8AE}"/>
              </a:ext>
            </a:extLst>
          </p:cNvPr>
          <p:cNvGrpSpPr/>
          <p:nvPr userDrawn="1"/>
        </p:nvGrpSpPr>
        <p:grpSpPr>
          <a:xfrm>
            <a:off x="12274716" y="7038001"/>
            <a:ext cx="3467792" cy="1423611"/>
            <a:chOff x="-3889316" y="-1461517"/>
            <a:chExt cx="3467792" cy="1423611"/>
          </a:xfrm>
        </p:grpSpPr>
        <p:sp>
          <p:nvSpPr>
            <p:cNvPr id="39" name="Rechthoek 38">
              <a:extLst>
                <a:ext uri="{FF2B5EF4-FFF2-40B4-BE49-F238E27FC236}">
                  <a16:creationId xmlns:a16="http://schemas.microsoft.com/office/drawing/2014/main" id="{55B9515F-36D1-4AA4-9D73-B834D583A454}"/>
                </a:ext>
              </a:extLst>
            </p:cNvPr>
            <p:cNvSpPr/>
            <p:nvPr userDrawn="1"/>
          </p:nvSpPr>
          <p:spPr>
            <a:xfrm>
              <a:off x="-3786437" y="-1461517"/>
              <a:ext cx="3364913" cy="1423611"/>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Highlight text</a:t>
              </a:r>
            </a:p>
          </p:txBody>
        </p:sp>
        <p:sp>
          <p:nvSpPr>
            <p:cNvPr id="40" name="Rechthoek 39">
              <a:extLst>
                <a:ext uri="{FF2B5EF4-FFF2-40B4-BE49-F238E27FC236}">
                  <a16:creationId xmlns:a16="http://schemas.microsoft.com/office/drawing/2014/main" id="{ECCC5AEB-3295-489C-B9B4-362E9F5F9C1B}"/>
                </a:ext>
              </a:extLst>
            </p:cNvPr>
            <p:cNvSpPr/>
            <p:nvPr userDrawn="1"/>
          </p:nvSpPr>
          <p:spPr>
            <a:xfrm>
              <a:off x="-3603859" y="-993610"/>
              <a:ext cx="3083481" cy="538341"/>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Drag this shape on the text that needs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be highlighted. If necessary, scale the outlined box by dragging the corners.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Remember to change the highlighted text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the same colour as the highlight.</a:t>
              </a:r>
            </a:p>
          </p:txBody>
        </p:sp>
        <p:sp>
          <p:nvSpPr>
            <p:cNvPr id="41" name="Gelijkbenige driehoek 40">
              <a:extLst>
                <a:ext uri="{FF2B5EF4-FFF2-40B4-BE49-F238E27FC236}">
                  <a16:creationId xmlns:a16="http://schemas.microsoft.com/office/drawing/2014/main" id="{657A2741-C516-4BA0-B55A-86AC11EFDE1A}"/>
                </a:ext>
              </a:extLst>
            </p:cNvPr>
            <p:cNvSpPr/>
            <p:nvPr userDrawn="1"/>
          </p:nvSpPr>
          <p:spPr>
            <a:xfrm rot="16200000" flipH="1">
              <a:off x="-3925504" y="-1392501"/>
              <a:ext cx="175255" cy="102879"/>
            </a:xfrm>
            <a:prstGeom prst="triangl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a:ln>
                  <a:noFill/>
                </a:ln>
                <a:solidFill>
                  <a:prstClr val="white"/>
                </a:solidFill>
                <a:effectLst/>
                <a:uLnTx/>
                <a:uFillTx/>
                <a:latin typeface="Calibri" panose="020F0502020204030204"/>
                <a:ea typeface="+mn-ea"/>
                <a:cs typeface="Calibri" panose="020F0502020204030204" pitchFamily="34" charset="0"/>
              </a:endParaRPr>
            </a:p>
          </p:txBody>
        </p:sp>
      </p:grpSp>
    </p:spTree>
    <p:extLst>
      <p:ext uri="{BB962C8B-B14F-4D97-AF65-F5344CB8AC3E}">
        <p14:creationId xmlns:p14="http://schemas.microsoft.com/office/powerpoint/2010/main" val="407245219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750" fill="hold"/>
                                        <p:tgtEl>
                                          <p:spTgt spid="30"/>
                                        </p:tgtEl>
                                        <p:attrNameLst>
                                          <p:attrName>ppt_x</p:attrName>
                                        </p:attrNameLst>
                                      </p:cBhvr>
                                      <p:tavLst>
                                        <p:tav tm="0">
                                          <p:val>
                                            <p:strVal val="#ppt_x"/>
                                          </p:val>
                                        </p:tav>
                                        <p:tav tm="100000">
                                          <p:val>
                                            <p:strVal val="#ppt_x"/>
                                          </p:val>
                                        </p:tav>
                                      </p:tavLst>
                                    </p:anim>
                                    <p:anim calcmode="lin" valueType="num">
                                      <p:cBhvr additive="base">
                                        <p:cTn id="8" dur="175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750" fill="hold"/>
                                        <p:tgtEl>
                                          <p:spTgt spid="31"/>
                                        </p:tgtEl>
                                        <p:attrNameLst>
                                          <p:attrName>ppt_x</p:attrName>
                                        </p:attrNameLst>
                                      </p:cBhvr>
                                      <p:tavLst>
                                        <p:tav tm="0">
                                          <p:val>
                                            <p:strVal val="#ppt_x"/>
                                          </p:val>
                                        </p:tav>
                                        <p:tav tm="100000">
                                          <p:val>
                                            <p:strVal val="#ppt_x"/>
                                          </p:val>
                                        </p:tav>
                                      </p:tavLst>
                                    </p:anim>
                                    <p:anim calcmode="lin" valueType="num">
                                      <p:cBhvr additive="base">
                                        <p:cTn id="12" dur="175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250" fill="hold"/>
                                        <p:tgtEl>
                                          <p:spTgt spid="2"/>
                                        </p:tgtEl>
                                        <p:attrNameLst>
                                          <p:attrName>ppt_x</p:attrName>
                                        </p:attrNameLst>
                                      </p:cBhvr>
                                      <p:tavLst>
                                        <p:tav tm="0">
                                          <p:val>
                                            <p:strVal val="#ppt_x"/>
                                          </p:val>
                                        </p:tav>
                                        <p:tav tm="100000">
                                          <p:val>
                                            <p:strVal val="#ppt_x"/>
                                          </p:val>
                                        </p:tav>
                                      </p:tavLst>
                                    </p:anim>
                                    <p:anim calcmode="lin" valueType="num">
                                      <p:cBhvr additive="base">
                                        <p:cTn id="16" dur="125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7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250" fill="hold"/>
                                        <p:tgtEl>
                                          <p:spTgt spid="32"/>
                                        </p:tgtEl>
                                        <p:attrNameLst>
                                          <p:attrName>ppt_x</p:attrName>
                                        </p:attrNameLst>
                                      </p:cBhvr>
                                      <p:tavLst>
                                        <p:tav tm="0">
                                          <p:val>
                                            <p:strVal val="#ppt_x"/>
                                          </p:val>
                                        </p:tav>
                                        <p:tav tm="100000">
                                          <p:val>
                                            <p:strVal val="#ppt_x"/>
                                          </p:val>
                                        </p:tav>
                                      </p:tavLst>
                                    </p:anim>
                                    <p:anim calcmode="lin" valueType="num">
                                      <p:cBhvr additive="base">
                                        <p:cTn id="20" dur="1250" fill="hold"/>
                                        <p:tgtEl>
                                          <p:spTgt spid="32"/>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1500"/>
                                  </p:stCondLst>
                                  <p:iterate type="lt">
                                    <p:tmPct val="10000"/>
                                  </p:iterate>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150"/>
                                        <p:tgtEl>
                                          <p:spTgt spid="3">
                                            <p:txEl>
                                              <p:pRg st="0" end="0"/>
                                            </p:txEl>
                                          </p:spTgt>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750"/>
                                        <p:tgtEl>
                                          <p:spTgt spid="24"/>
                                        </p:tgtEl>
                                      </p:cBhvr>
                                    </p:animEffect>
                                  </p:childTnLst>
                                </p:cTn>
                              </p:par>
                              <p:par>
                                <p:cTn id="28" presetID="18" presetClass="entr" presetSubtype="6" fill="hold" grpId="0" nodeType="withEffect">
                                  <p:stCondLst>
                                    <p:cond delay="1000"/>
                                  </p:stCondLst>
                                  <p:childTnLst>
                                    <p:set>
                                      <p:cBhvr>
                                        <p:cTn id="29" dur="1" fill="hold">
                                          <p:stCondLst>
                                            <p:cond delay="0"/>
                                          </p:stCondLst>
                                        </p:cTn>
                                        <p:tgtEl>
                                          <p:spTgt spid="27"/>
                                        </p:tgtEl>
                                        <p:attrNameLst>
                                          <p:attrName>style.visibility</p:attrName>
                                        </p:attrNameLst>
                                      </p:cBhvr>
                                      <p:to>
                                        <p:strVal val="visible"/>
                                      </p:to>
                                    </p:set>
                                    <p:animEffect transition="in" filter="strips(downRight)">
                                      <p:cBhvr>
                                        <p:cTn id="30" dur="500"/>
                                        <p:tgtEl>
                                          <p:spTgt spid="27"/>
                                        </p:tgtEl>
                                      </p:cBhvr>
                                    </p:animEffect>
                                  </p:childTnLst>
                                </p:cTn>
                              </p:par>
                              <p:par>
                                <p:cTn id="31" presetID="18" presetClass="entr" presetSubtype="6" fill="hold" grpId="0" nodeType="withEffect">
                                  <p:stCondLst>
                                    <p:cond delay="1000"/>
                                  </p:stCondLst>
                                  <p:childTnLst>
                                    <p:set>
                                      <p:cBhvr>
                                        <p:cTn id="32" dur="1" fill="hold">
                                          <p:stCondLst>
                                            <p:cond delay="0"/>
                                          </p:stCondLst>
                                        </p:cTn>
                                        <p:tgtEl>
                                          <p:spTgt spid="28"/>
                                        </p:tgtEl>
                                        <p:attrNameLst>
                                          <p:attrName>style.visibility</p:attrName>
                                        </p:attrNameLst>
                                      </p:cBhvr>
                                      <p:to>
                                        <p:strVal val="visible"/>
                                      </p:to>
                                    </p:set>
                                    <p:animEffect transition="in" filter="strips(downRight)">
                                      <p:cBhvr>
                                        <p:cTn id="33" dur="500"/>
                                        <p:tgtEl>
                                          <p:spTgt spid="28"/>
                                        </p:tgtEl>
                                      </p:cBhvr>
                                    </p:animEffect>
                                  </p:childTnLst>
                                </p:cTn>
                              </p:par>
                              <p:par>
                                <p:cTn id="34" presetID="18" presetClass="entr" presetSubtype="6" fill="hold" grpId="0" nodeType="withEffect">
                                  <p:stCondLst>
                                    <p:cond delay="1000"/>
                                  </p:stCondLst>
                                  <p:childTnLst>
                                    <p:set>
                                      <p:cBhvr>
                                        <p:cTn id="35" dur="1" fill="hold">
                                          <p:stCondLst>
                                            <p:cond delay="0"/>
                                          </p:stCondLst>
                                        </p:cTn>
                                        <p:tgtEl>
                                          <p:spTgt spid="37"/>
                                        </p:tgtEl>
                                        <p:attrNameLst>
                                          <p:attrName>style.visibility</p:attrName>
                                        </p:attrNameLst>
                                      </p:cBhvr>
                                      <p:to>
                                        <p:strVal val="visible"/>
                                      </p:to>
                                    </p:set>
                                    <p:animEffect transition="in" filter="strips(downRight)">
                                      <p:cBhvr>
                                        <p:cTn id="3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1500"/>
                  </p:stCondLst>
                  <p:iterate type="lt">
                    <p:tmPct val="10000"/>
                  </p:iterate>
                  <p:childTnLst>
                    <p:set>
                      <p:cBhvr>
                        <p:cTn dur="1" fill="hold">
                          <p:stCondLst>
                            <p:cond delay="0"/>
                          </p:stCondLst>
                        </p:cTn>
                        <p:tgtEl>
                          <p:spTgt spid="3"/>
                        </p:tgtEl>
                        <p:attrNameLst>
                          <p:attrName>style.visibility</p:attrName>
                        </p:attrNameLst>
                      </p:cBhvr>
                      <p:to>
                        <p:strVal val="visible"/>
                      </p:to>
                    </p:set>
                    <p:animEffect transition="in" filter="fade">
                      <p:cBhvr>
                        <p:cTn dur="150"/>
                        <p:tgtEl>
                          <p:spTgt spid="3"/>
                        </p:tgtEl>
                      </p:cBhvr>
                    </p:animEffect>
                  </p:childTnLst>
                </p:cTn>
              </p:par>
            </p:tnLst>
          </p:tmpl>
          <p:tmpl lvl="2">
            <p:tnLst>
              <p:par>
                <p:cTn presetID="10" presetClass="entr" presetSubtype="0" fill="hold" nodeType="withEffect">
                  <p:stCondLst>
                    <p:cond delay="1500"/>
                  </p:stCondLst>
                  <p:iterate type="lt">
                    <p:tmPct val="10000"/>
                  </p:iterate>
                  <p:childTnLst>
                    <p:set>
                      <p:cBhvr>
                        <p:cTn dur="1" fill="hold">
                          <p:stCondLst>
                            <p:cond delay="0"/>
                          </p:stCondLst>
                        </p:cTn>
                        <p:tgtEl>
                          <p:spTgt spid="3"/>
                        </p:tgtEl>
                        <p:attrNameLst>
                          <p:attrName>style.visibility</p:attrName>
                        </p:attrNameLst>
                      </p:cBhvr>
                      <p:to>
                        <p:strVal val="visible"/>
                      </p:to>
                    </p:set>
                    <p:animEffect transition="in" filter="fade">
                      <p:cBhvr>
                        <p:cTn dur="150"/>
                        <p:tgtEl>
                          <p:spTgt spid="3"/>
                        </p:tgtEl>
                      </p:cBhvr>
                    </p:animEffect>
                  </p:childTnLst>
                </p:cTn>
              </p:par>
            </p:tnLst>
          </p:tmpl>
          <p:tmpl lvl="3">
            <p:tnLst>
              <p:par>
                <p:cTn presetID="10" presetClass="entr" presetSubtype="0" fill="hold" nodeType="withEffect">
                  <p:stCondLst>
                    <p:cond delay="1500"/>
                  </p:stCondLst>
                  <p:iterate type="lt">
                    <p:tmPct val="10000"/>
                  </p:iterate>
                  <p:childTnLst>
                    <p:set>
                      <p:cBhvr>
                        <p:cTn dur="1" fill="hold">
                          <p:stCondLst>
                            <p:cond delay="0"/>
                          </p:stCondLst>
                        </p:cTn>
                        <p:tgtEl>
                          <p:spTgt spid="3"/>
                        </p:tgtEl>
                        <p:attrNameLst>
                          <p:attrName>style.visibility</p:attrName>
                        </p:attrNameLst>
                      </p:cBhvr>
                      <p:to>
                        <p:strVal val="visible"/>
                      </p:to>
                    </p:set>
                    <p:animEffect transition="in" filter="fade">
                      <p:cBhvr>
                        <p:cTn dur="150"/>
                        <p:tgtEl>
                          <p:spTgt spid="3"/>
                        </p:tgtEl>
                      </p:cBhvr>
                    </p:animEffect>
                  </p:childTnLst>
                </p:cTn>
              </p:par>
            </p:tnLst>
          </p:tmpl>
        </p:tmplLst>
      </p:bldP>
      <p:bldP spid="24" grpId="0">
        <p:tmplLst>
          <p:tmpl>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750"/>
                        <p:tgtEl>
                          <p:spTgt spid="24"/>
                        </p:tgtEl>
                      </p:cBhvr>
                    </p:animEffect>
                  </p:childTnLst>
                </p:cTn>
              </p:par>
            </p:tnLst>
          </p:tmpl>
        </p:tmplLst>
      </p:bldP>
      <p:bldP spid="30" grpId="0" animBg="1">
        <p:tmplLst>
          <p:tmpl>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750" fill="hold"/>
                        <p:tgtEl>
                          <p:spTgt spid="30"/>
                        </p:tgtEl>
                        <p:attrNameLst>
                          <p:attrName>ppt_x</p:attrName>
                        </p:attrNameLst>
                      </p:cBhvr>
                      <p:tavLst>
                        <p:tav tm="0">
                          <p:val>
                            <p:strVal val="#ppt_x"/>
                          </p:val>
                        </p:tav>
                        <p:tav tm="100000">
                          <p:val>
                            <p:strVal val="#ppt_x"/>
                          </p:val>
                        </p:tav>
                      </p:tavLst>
                    </p:anim>
                    <p:anim calcmode="lin" valueType="num">
                      <p:cBhvr additive="base">
                        <p:cTn dur="1750" fill="hold"/>
                        <p:tgtEl>
                          <p:spTgt spid="30"/>
                        </p:tgtEl>
                        <p:attrNameLst>
                          <p:attrName>ppt_y</p:attrName>
                        </p:attrNameLst>
                      </p:cBhvr>
                      <p:tavLst>
                        <p:tav tm="0">
                          <p:val>
                            <p:strVal val="0-#ppt_h/2"/>
                          </p:val>
                        </p:tav>
                        <p:tav tm="100000">
                          <p:val>
                            <p:strVal val="#ppt_y"/>
                          </p:val>
                        </p:tav>
                      </p:tavLst>
                    </p:anim>
                  </p:childTnLst>
                </p:cTn>
              </p:par>
            </p:tnLst>
          </p:tmpl>
        </p:tmplLst>
      </p:bldP>
      <p:bldP spid="31" grpId="0" animBg="1">
        <p:tmplLst>
          <p:tmpl>
            <p:tnLst>
              <p:par>
                <p:cTn presetID="2" presetClass="entr" presetSubtype="4"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750" fill="hold"/>
                        <p:tgtEl>
                          <p:spTgt spid="31"/>
                        </p:tgtEl>
                        <p:attrNameLst>
                          <p:attrName>ppt_x</p:attrName>
                        </p:attrNameLst>
                      </p:cBhvr>
                      <p:tavLst>
                        <p:tav tm="0">
                          <p:val>
                            <p:strVal val="#ppt_x"/>
                          </p:val>
                        </p:tav>
                        <p:tav tm="100000">
                          <p:val>
                            <p:strVal val="#ppt_x"/>
                          </p:val>
                        </p:tav>
                      </p:tavLst>
                    </p:anim>
                    <p:anim calcmode="lin" valueType="num">
                      <p:cBhvr additive="base">
                        <p:cTn dur="1750" fill="hold"/>
                        <p:tgtEl>
                          <p:spTgt spid="31"/>
                        </p:tgtEl>
                        <p:attrNameLst>
                          <p:attrName>ppt_y</p:attrName>
                        </p:attrNameLst>
                      </p:cBhvr>
                      <p:tavLst>
                        <p:tav tm="0">
                          <p:val>
                            <p:strVal val="1+#ppt_h/2"/>
                          </p:val>
                        </p:tav>
                        <p:tav tm="100000">
                          <p:val>
                            <p:strVal val="#ppt_y"/>
                          </p:val>
                        </p:tav>
                      </p:tavLst>
                    </p:anim>
                  </p:childTnLst>
                </p:cTn>
              </p:par>
            </p:tnLst>
          </p:tmpl>
        </p:tmplLst>
      </p:bldP>
      <p:bldP spid="32" grpId="0" animBg="1">
        <p:tmplLst>
          <p:tmpl>
            <p:tnLst>
              <p:par>
                <p:cTn presetID="2" presetClass="entr" presetSubtype="1" decel="100000" fill="hold" nodeType="withEffect">
                  <p:stCondLst>
                    <p:cond delay="7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1250" fill="hold"/>
                        <p:tgtEl>
                          <p:spTgt spid="32"/>
                        </p:tgtEl>
                        <p:attrNameLst>
                          <p:attrName>ppt_x</p:attrName>
                        </p:attrNameLst>
                      </p:cBhvr>
                      <p:tavLst>
                        <p:tav tm="0">
                          <p:val>
                            <p:strVal val="#ppt_x"/>
                          </p:val>
                        </p:tav>
                        <p:tav tm="100000">
                          <p:val>
                            <p:strVal val="#ppt_x"/>
                          </p:val>
                        </p:tav>
                      </p:tavLst>
                    </p:anim>
                    <p:anim calcmode="lin" valueType="num">
                      <p:cBhvr additive="base">
                        <p:cTn dur="1250" fill="hold"/>
                        <p:tgtEl>
                          <p:spTgt spid="32"/>
                        </p:tgtEl>
                        <p:attrNameLst>
                          <p:attrName>ppt_y</p:attrName>
                        </p:attrNameLst>
                      </p:cBhvr>
                      <p:tavLst>
                        <p:tav tm="0">
                          <p:val>
                            <p:strVal val="0-#ppt_h/2"/>
                          </p:val>
                        </p:tav>
                        <p:tav tm="100000">
                          <p:val>
                            <p:strVal val="#ppt_y"/>
                          </p:val>
                        </p:tav>
                      </p:tavLst>
                    </p:anim>
                  </p:childTnLst>
                </p:cTn>
              </p:par>
            </p:tnLst>
          </p:tmpl>
        </p:tmplLst>
      </p:bldP>
      <p:bldP spid="27" grpId="0" animBg="1">
        <p:tmplLst>
          <p:tmpl>
            <p:tnLst>
              <p:par>
                <p:cTn presetID="18" presetClass="entr" presetSubtype="6" fill="hold" nodeType="withEffect">
                  <p:stCondLst>
                    <p:cond delay="1000"/>
                  </p:stCondLst>
                  <p:childTnLst>
                    <p:set>
                      <p:cBhvr>
                        <p:cTn dur="1" fill="hold">
                          <p:stCondLst>
                            <p:cond delay="0"/>
                          </p:stCondLst>
                        </p:cTn>
                        <p:tgtEl>
                          <p:spTgt spid="27"/>
                        </p:tgtEl>
                        <p:attrNameLst>
                          <p:attrName>style.visibility</p:attrName>
                        </p:attrNameLst>
                      </p:cBhvr>
                      <p:to>
                        <p:strVal val="visible"/>
                      </p:to>
                    </p:set>
                    <p:animEffect transition="in" filter="strips(downRight)">
                      <p:cBhvr>
                        <p:cTn dur="500"/>
                        <p:tgtEl>
                          <p:spTgt spid="27"/>
                        </p:tgtEl>
                      </p:cBhvr>
                    </p:animEffect>
                  </p:childTnLst>
                </p:cTn>
              </p:par>
            </p:tnLst>
          </p:tmpl>
        </p:tmplLst>
      </p:bldP>
      <p:bldP spid="28" grpId="0" animBg="1">
        <p:tmplLst>
          <p:tmpl>
            <p:tnLst>
              <p:par>
                <p:cTn presetID="18" presetClass="entr" presetSubtype="6" fill="hold" nodeType="withEffect">
                  <p:stCondLst>
                    <p:cond delay="1000"/>
                  </p:stCondLst>
                  <p:childTnLst>
                    <p:set>
                      <p:cBhvr>
                        <p:cTn dur="1" fill="hold">
                          <p:stCondLst>
                            <p:cond delay="0"/>
                          </p:stCondLst>
                        </p:cTn>
                        <p:tgtEl>
                          <p:spTgt spid="28"/>
                        </p:tgtEl>
                        <p:attrNameLst>
                          <p:attrName>style.visibility</p:attrName>
                        </p:attrNameLst>
                      </p:cBhvr>
                      <p:to>
                        <p:strVal val="visible"/>
                      </p:to>
                    </p:set>
                    <p:animEffect transition="in" filter="strips(downRight)">
                      <p:cBhvr>
                        <p:cTn dur="500"/>
                        <p:tgtEl>
                          <p:spTgt spid="28"/>
                        </p:tgtEl>
                      </p:cBhvr>
                    </p:animEffect>
                  </p:childTnLst>
                </p:cTn>
              </p:par>
            </p:tnLst>
          </p:tmpl>
        </p:tmplLst>
      </p:bldP>
      <p:bldP spid="37" grpId="0" animBg="1">
        <p:tmplLst>
          <p:tmpl>
            <p:tnLst>
              <p:par>
                <p:cTn presetID="18" presetClass="entr" presetSubtype="6" fill="hold" nodeType="withEffect">
                  <p:stCondLst>
                    <p:cond delay="1000"/>
                  </p:stCondLst>
                  <p:childTnLst>
                    <p:set>
                      <p:cBhvr>
                        <p:cTn dur="1" fill="hold">
                          <p:stCondLst>
                            <p:cond delay="0"/>
                          </p:stCondLst>
                        </p:cTn>
                        <p:tgtEl>
                          <p:spTgt spid="37"/>
                        </p:tgtEl>
                        <p:attrNameLst>
                          <p:attrName>style.visibility</p:attrName>
                        </p:attrNameLst>
                      </p:cBhvr>
                      <p:to>
                        <p:strVal val="visible"/>
                      </p:to>
                    </p:set>
                    <p:animEffect transition="in" filter="strips(downRight)">
                      <p:cBhvr>
                        <p:cTn dur="500"/>
                        <p:tgtEl>
                          <p:spTgt spid="3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mp; IMAGE (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p>
            <a:r>
              <a:rPr lang="en-GB" noProof="0"/>
              <a:t>Place the title of the slide here</a:t>
            </a:r>
            <a:endParaRPr lang="en-GB" noProof="0" dirty="0"/>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20001" y="1631218"/>
            <a:ext cx="5016000" cy="4077529"/>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 #1</a:t>
            </a:r>
          </a:p>
          <a:p>
            <a:pPr lvl="2"/>
            <a:r>
              <a:rPr lang="en-GB" noProof="0"/>
              <a:t>Sub-bullet #2</a:t>
            </a:r>
          </a:p>
          <a:p>
            <a:pPr lvl="3"/>
            <a:r>
              <a:rPr lang="en-GB" noProof="0"/>
              <a:t>Plain text</a:t>
            </a:r>
          </a:p>
          <a:p>
            <a:pPr lvl="4"/>
            <a:r>
              <a:rPr lang="en-GB" noProof="0"/>
              <a:t>Header #1</a:t>
            </a:r>
          </a:p>
          <a:p>
            <a:pPr lvl="5"/>
            <a:r>
              <a:rPr lang="en-GB" noProof="0"/>
              <a:t>HEader #2</a:t>
            </a:r>
          </a:p>
          <a:p>
            <a:pPr lvl="6"/>
            <a:r>
              <a:rPr lang="en-GB" noProof="0"/>
              <a:t>Numeric bullet</a:t>
            </a:r>
          </a:p>
          <a:p>
            <a:pPr lvl="7"/>
            <a:r>
              <a:rPr lang="en-GB" noProof="0"/>
              <a:t>Alphabetic bullet</a:t>
            </a:r>
          </a:p>
          <a:p>
            <a:pPr lvl="8"/>
            <a:r>
              <a:rPr lang="en-GB" noProof="0"/>
              <a:t>Quote text</a:t>
            </a:r>
            <a:endParaRPr lang="en-GB" noProof="0" dirty="0"/>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7A44D9-32A7-4B8D-8C96-AEB1A1D64BEF}" type="datetime4">
              <a:rPr kumimoji="0" lang="en-GB" sz="900" b="0" i="0" u="none" strike="noStrike" kern="1200" cap="none" spc="0" normalizeH="0" baseline="0" noProof="0" smtClean="0">
                <a:ln>
                  <a:noFill/>
                </a:ln>
                <a:solidFill>
                  <a:srgbClr val="41423C">
                    <a:lumMod val="40000"/>
                    <a:lumOff val="6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 August 2023</a:t>
            </a:fld>
            <a:endPar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endParaRPr>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rPr>
              <a:t>Corporate template-set </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all" spc="0" normalizeH="0" baseline="0" noProof="0" dirty="0">
                <a:ln>
                  <a:noFill/>
                </a:ln>
                <a:solidFill>
                  <a:srgbClr val="9E7A3A"/>
                </a:solidFill>
                <a:effectLst/>
                <a:uLnTx/>
                <a:uFillTx/>
                <a:latin typeface="Calibri" panose="020F0502020204030204"/>
                <a:ea typeface="+mn-ea"/>
                <a:cs typeface="+mn-cs"/>
              </a:rPr>
              <a:t>TEXT &amp; IMAGE (M)</a:t>
            </a:r>
          </a:p>
        </p:txBody>
      </p:sp>
      <p:sp>
        <p:nvSpPr>
          <p:cNvPr id="9" name="Tijdelijke aanduiding voor afbeelding 16">
            <a:extLst>
              <a:ext uri="{FF2B5EF4-FFF2-40B4-BE49-F238E27FC236}">
                <a16:creationId xmlns:a16="http://schemas.microsoft.com/office/drawing/2014/main" id="{4FFF3F2B-7E31-44A8-91AF-3AA5BDE8274B}"/>
              </a:ext>
            </a:extLst>
          </p:cNvPr>
          <p:cNvSpPr>
            <a:spLocks noGrp="1"/>
          </p:cNvSpPr>
          <p:nvPr>
            <p:ph type="pic" sz="quarter" idx="13" hasCustomPrompt="1"/>
          </p:nvPr>
        </p:nvSpPr>
        <p:spPr>
          <a:xfrm>
            <a:off x="6456000" y="1631218"/>
            <a:ext cx="5736000" cy="4077529"/>
          </a:xfrm>
          <a:solidFill>
            <a:schemeClr val="bg2">
              <a:lumMod val="40000"/>
              <a:lumOff val="60000"/>
            </a:schemeClr>
          </a:solidFill>
        </p:spPr>
        <p:txBody>
          <a:bodyPr lIns="900000" tIns="0" rIns="900000" bIns="1080000" anchor="ctr" anchorCtr="0"/>
          <a:lstStyle>
            <a:lvl1pPr marL="0" indent="0" algn="ctr">
              <a:buNone/>
              <a:defRPr sz="11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grpSp>
        <p:nvGrpSpPr>
          <p:cNvPr id="10" name="GRID" hidden="1">
            <a:extLst>
              <a:ext uri="{FF2B5EF4-FFF2-40B4-BE49-F238E27FC236}">
                <a16:creationId xmlns:a16="http://schemas.microsoft.com/office/drawing/2014/main" id="{B465C13D-BB45-425C-8C0E-539782EB0796}"/>
              </a:ext>
            </a:extLst>
          </p:cNvPr>
          <p:cNvGrpSpPr/>
          <p:nvPr userDrawn="1"/>
        </p:nvGrpSpPr>
        <p:grpSpPr>
          <a:xfrm>
            <a:off x="0" y="0"/>
            <a:ext cx="12192000" cy="6858000"/>
            <a:chOff x="0" y="0"/>
            <a:chExt cx="12192000" cy="6858000"/>
          </a:xfrm>
        </p:grpSpPr>
        <p:sp>
          <p:nvSpPr>
            <p:cNvPr id="11" name="Rechthoek 10">
              <a:extLst>
                <a:ext uri="{FF2B5EF4-FFF2-40B4-BE49-F238E27FC236}">
                  <a16:creationId xmlns:a16="http://schemas.microsoft.com/office/drawing/2014/main" id="{1B00028E-A611-49F3-B254-595788E8BBAB}"/>
                </a:ext>
              </a:extLst>
            </p:cNvPr>
            <p:cNvSpPr/>
            <p:nvPr userDrawn="1"/>
          </p:nvSpPr>
          <p:spPr>
            <a:xfrm>
              <a:off x="0" y="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hthoek 11">
              <a:extLst>
                <a:ext uri="{FF2B5EF4-FFF2-40B4-BE49-F238E27FC236}">
                  <a16:creationId xmlns:a16="http://schemas.microsoft.com/office/drawing/2014/main" id="{1BCF353C-672C-4EC0-AE35-34C33CF7A626}"/>
                </a:ext>
              </a:extLst>
            </p:cNvPr>
            <p:cNvSpPr/>
            <p:nvPr userDrawn="1"/>
          </p:nvSpPr>
          <p:spPr>
            <a:xfrm>
              <a:off x="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hthoek 12">
              <a:extLst>
                <a:ext uri="{FF2B5EF4-FFF2-40B4-BE49-F238E27FC236}">
                  <a16:creationId xmlns:a16="http://schemas.microsoft.com/office/drawing/2014/main" id="{02C90360-8314-4ADD-990E-0DA86528AA0C}"/>
                </a:ext>
              </a:extLst>
            </p:cNvPr>
            <p:cNvSpPr/>
            <p:nvPr userDrawn="1"/>
          </p:nvSpPr>
          <p:spPr>
            <a:xfrm>
              <a:off x="1147200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hthoek 13">
              <a:extLst>
                <a:ext uri="{FF2B5EF4-FFF2-40B4-BE49-F238E27FC236}">
                  <a16:creationId xmlns:a16="http://schemas.microsoft.com/office/drawing/2014/main" id="{C8C13188-2B67-43ED-9423-1A317A93DAF0}"/>
                </a:ext>
              </a:extLst>
            </p:cNvPr>
            <p:cNvSpPr/>
            <p:nvPr userDrawn="1"/>
          </p:nvSpPr>
          <p:spPr>
            <a:xfrm>
              <a:off x="0" y="649800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hthoek 14">
              <a:extLst>
                <a:ext uri="{FF2B5EF4-FFF2-40B4-BE49-F238E27FC236}">
                  <a16:creationId xmlns:a16="http://schemas.microsoft.com/office/drawing/2014/main" id="{E2825921-BCC9-41E1-90A4-96949FEF3F43}"/>
                </a:ext>
              </a:extLst>
            </p:cNvPr>
            <p:cNvSpPr/>
            <p:nvPr userDrawn="1"/>
          </p:nvSpPr>
          <p:spPr>
            <a:xfrm>
              <a:off x="0" y="570874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hthoek 15">
              <a:extLst>
                <a:ext uri="{FF2B5EF4-FFF2-40B4-BE49-F238E27FC236}">
                  <a16:creationId xmlns:a16="http://schemas.microsoft.com/office/drawing/2014/main" id="{957D7AF4-87B0-4B31-A229-BCFF71A59DCF}"/>
                </a:ext>
              </a:extLst>
            </p:cNvPr>
            <p:cNvSpPr/>
            <p:nvPr userDrawn="1"/>
          </p:nvSpPr>
          <p:spPr>
            <a:xfrm>
              <a:off x="0" y="619461"/>
              <a:ext cx="12192000" cy="18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hthoek 16">
              <a:extLst>
                <a:ext uri="{FF2B5EF4-FFF2-40B4-BE49-F238E27FC236}">
                  <a16:creationId xmlns:a16="http://schemas.microsoft.com/office/drawing/2014/main" id="{F37F9915-812C-4B35-9587-7E8C62D6F269}"/>
                </a:ext>
              </a:extLst>
            </p:cNvPr>
            <p:cNvSpPr/>
            <p:nvPr userDrawn="1"/>
          </p:nvSpPr>
          <p:spPr>
            <a:xfrm>
              <a:off x="0" y="109121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hthoek 17">
              <a:extLst>
                <a:ext uri="{FF2B5EF4-FFF2-40B4-BE49-F238E27FC236}">
                  <a16:creationId xmlns:a16="http://schemas.microsoft.com/office/drawing/2014/main" id="{C56D80C3-61B4-4E4D-A40C-5F5974FDE0BB}"/>
                </a:ext>
              </a:extLst>
            </p:cNvPr>
            <p:cNvSpPr/>
            <p:nvPr userDrawn="1"/>
          </p:nvSpPr>
          <p:spPr>
            <a:xfrm>
              <a:off x="5736000" y="1091218"/>
              <a:ext cx="720000" cy="515752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7" name="Tijdelijke aanduiding voor tekst 53">
            <a:extLst>
              <a:ext uri="{FF2B5EF4-FFF2-40B4-BE49-F238E27FC236}">
                <a16:creationId xmlns:a16="http://schemas.microsoft.com/office/drawing/2014/main" id="{8B9647FE-88CB-4E0B-8436-8A7FD8D46979}"/>
              </a:ext>
            </a:extLst>
          </p:cNvPr>
          <p:cNvSpPr>
            <a:spLocks noGrp="1"/>
          </p:cNvSpPr>
          <p:nvPr>
            <p:ph type="body" sz="quarter" idx="14" hasCustomPrompt="1"/>
          </p:nvPr>
        </p:nvSpPr>
        <p:spPr>
          <a:xfrm>
            <a:off x="10956690" y="5088930"/>
            <a:ext cx="1235310" cy="1428551"/>
          </a:xfrm>
          <a:blipFill dpi="0" rotWithShape="1">
            <a:blip r:embed="rId2">
              <a:alphaModFix amt="60000"/>
            </a:blip>
            <a:srcRect/>
            <a:stretch>
              <a:fillRect r="-41256"/>
            </a:stretch>
          </a:blipFill>
        </p:spPr>
        <p:txBody>
          <a:bodyPr/>
          <a:lstStyle>
            <a:lvl1pPr marL="0" indent="0">
              <a:buNone/>
              <a:defRPr sz="100">
                <a:solidFill>
                  <a:schemeClr val="accent6"/>
                </a:solidFill>
              </a:defRPr>
            </a:lvl1pPr>
          </a:lstStyle>
          <a:p>
            <a:pPr lvl="0"/>
            <a:r>
              <a:rPr lang="en-GB"/>
              <a:t> </a:t>
            </a:r>
            <a:endParaRPr lang="en-GB" dirty="0"/>
          </a:p>
        </p:txBody>
      </p:sp>
      <p:grpSp>
        <p:nvGrpSpPr>
          <p:cNvPr id="19" name="INSTRUCTION">
            <a:extLst>
              <a:ext uri="{FF2B5EF4-FFF2-40B4-BE49-F238E27FC236}">
                <a16:creationId xmlns:a16="http://schemas.microsoft.com/office/drawing/2014/main" id="{BF3F79CE-4A8F-471D-81FF-22E583843AB3}"/>
              </a:ext>
            </a:extLst>
          </p:cNvPr>
          <p:cNvGrpSpPr/>
          <p:nvPr userDrawn="1"/>
        </p:nvGrpSpPr>
        <p:grpSpPr>
          <a:xfrm>
            <a:off x="-3786437" y="0"/>
            <a:ext cx="3693386" cy="5359349"/>
            <a:chOff x="-3786437" y="0"/>
            <a:chExt cx="3693386" cy="5359349"/>
          </a:xfrm>
        </p:grpSpPr>
        <p:sp>
          <p:nvSpPr>
            <p:cNvPr id="20" name="Rechthoek 19">
              <a:extLst>
                <a:ext uri="{FF2B5EF4-FFF2-40B4-BE49-F238E27FC236}">
                  <a16:creationId xmlns:a16="http://schemas.microsoft.com/office/drawing/2014/main" id="{19E8616F-57B1-4431-BE1C-7F64775C9876}"/>
                </a:ext>
              </a:extLst>
            </p:cNvPr>
            <p:cNvSpPr/>
            <p:nvPr userDrawn="1"/>
          </p:nvSpPr>
          <p:spPr>
            <a:xfrm>
              <a:off x="-3786165" y="0"/>
              <a:ext cx="3593091" cy="4641338"/>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Choosing text levels</a:t>
              </a:r>
            </a:p>
          </p:txBody>
        </p:sp>
        <p:sp>
          <p:nvSpPr>
            <p:cNvPr id="21" name="Ovaal 20">
              <a:extLst>
                <a:ext uri="{FF2B5EF4-FFF2-40B4-BE49-F238E27FC236}">
                  <a16:creationId xmlns:a16="http://schemas.microsoft.com/office/drawing/2014/main" id="{0B8F8306-3E2B-4F04-87AD-2A8554B92FBC}"/>
                </a:ext>
              </a:extLst>
            </p:cNvPr>
            <p:cNvSpPr/>
            <p:nvPr userDrawn="1"/>
          </p:nvSpPr>
          <p:spPr>
            <a:xfrm>
              <a:off x="-3604183" y="183748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1</a:t>
              </a:r>
            </a:p>
          </p:txBody>
        </p:sp>
        <p:sp>
          <p:nvSpPr>
            <p:cNvPr id="22" name="Rechthoek 21">
              <a:extLst>
                <a:ext uri="{FF2B5EF4-FFF2-40B4-BE49-F238E27FC236}">
                  <a16:creationId xmlns:a16="http://schemas.microsoft.com/office/drawing/2014/main" id="{CC199A72-4DFE-41D5-AA07-A0233C99151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90000"/>
                </a:lnSpc>
                <a:spcBef>
                  <a:spcPts val="600"/>
                </a:spcBef>
                <a:spcAft>
                  <a:spcPts val="600"/>
                </a:spcAft>
                <a:buClr>
                  <a:srgbClr val="41423C"/>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41423C"/>
                  </a:solidFill>
                  <a:effectLst/>
                  <a:uLnTx/>
                  <a:uFillTx/>
                  <a:latin typeface="Calibri" panose="020F0502020204030204"/>
                  <a:ea typeface="+mn-ea"/>
                  <a:cs typeface="+mn-cs"/>
                </a:rPr>
                <a:t>Bullet</a:t>
              </a:r>
            </a:p>
          </p:txBody>
        </p:sp>
        <p:sp>
          <p:nvSpPr>
            <p:cNvPr id="23" name="Ovaal 22">
              <a:extLst>
                <a:ext uri="{FF2B5EF4-FFF2-40B4-BE49-F238E27FC236}">
                  <a16:creationId xmlns:a16="http://schemas.microsoft.com/office/drawing/2014/main" id="{4DA439E4-5999-4CF0-9149-5D411FFA60A9}"/>
                </a:ext>
              </a:extLst>
            </p:cNvPr>
            <p:cNvSpPr/>
            <p:nvPr userDrawn="1"/>
          </p:nvSpPr>
          <p:spPr>
            <a:xfrm>
              <a:off x="-3604183" y="2128768"/>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2</a:t>
              </a:r>
            </a:p>
          </p:txBody>
        </p:sp>
        <p:sp>
          <p:nvSpPr>
            <p:cNvPr id="24" name="Rechthoek 23">
              <a:extLst>
                <a:ext uri="{FF2B5EF4-FFF2-40B4-BE49-F238E27FC236}">
                  <a16:creationId xmlns:a16="http://schemas.microsoft.com/office/drawing/2014/main" id="{CE430815-034E-4743-9B91-43C5D66925AE}"/>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Choose from:</a:t>
              </a:r>
            </a:p>
          </p:txBody>
        </p:sp>
        <p:sp>
          <p:nvSpPr>
            <p:cNvPr id="25" name="Rechthoek 24">
              <a:extLst>
                <a:ext uri="{FF2B5EF4-FFF2-40B4-BE49-F238E27FC236}">
                  <a16:creationId xmlns:a16="http://schemas.microsoft.com/office/drawing/2014/main" id="{43F9CBF5-B217-4A2B-84AE-64658845E7F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55600" marR="0" lvl="1" indent="-177800" algn="l" defTabSz="914400" rtl="0" eaLnBrk="1" fontAlgn="auto" latinLnBrk="0" hangingPunct="1">
                <a:lnSpc>
                  <a:spcPct val="90000"/>
                </a:lnSpc>
                <a:spcBef>
                  <a:spcPts val="600"/>
                </a:spcBef>
                <a:spcAft>
                  <a:spcPts val="600"/>
                </a:spcAft>
                <a:buClr>
                  <a:srgbClr val="9E7A3A"/>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41423C"/>
                  </a:solidFill>
                  <a:effectLst/>
                  <a:uLnTx/>
                  <a:uFillTx/>
                  <a:latin typeface="Calibri" panose="020F0502020204030204"/>
                  <a:ea typeface="+mn-ea"/>
                  <a:cs typeface="+mn-cs"/>
                </a:rPr>
                <a:t>Sub-bullet #1</a:t>
              </a:r>
            </a:p>
          </p:txBody>
        </p:sp>
        <p:sp>
          <p:nvSpPr>
            <p:cNvPr id="26" name="Ovaal 25">
              <a:extLst>
                <a:ext uri="{FF2B5EF4-FFF2-40B4-BE49-F238E27FC236}">
                  <a16:creationId xmlns:a16="http://schemas.microsoft.com/office/drawing/2014/main" id="{554BA7B3-87BC-4D2C-BDF6-9A6596638ACD}"/>
                </a:ext>
              </a:extLst>
            </p:cNvPr>
            <p:cNvSpPr/>
            <p:nvPr userDrawn="1"/>
          </p:nvSpPr>
          <p:spPr>
            <a:xfrm>
              <a:off x="-3604183" y="2420052"/>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28" name="Rechthoek 27">
              <a:extLst>
                <a:ext uri="{FF2B5EF4-FFF2-40B4-BE49-F238E27FC236}">
                  <a16:creationId xmlns:a16="http://schemas.microsoft.com/office/drawing/2014/main" id="{90359D62-3B57-4470-8D17-B4EE6CC9A9CE}"/>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1813" marR="0" lvl="2" indent="-176213" algn="l" defTabSz="914400" rtl="0" eaLnBrk="1" fontAlgn="auto" latinLnBrk="0" hangingPunct="1">
                <a:lnSpc>
                  <a:spcPct val="90000"/>
                </a:lnSpc>
                <a:spcBef>
                  <a:spcPts val="600"/>
                </a:spcBef>
                <a:spcAft>
                  <a:spcPts val="600"/>
                </a:spcAft>
                <a:buClr>
                  <a:srgbClr val="506159"/>
                </a:buClr>
                <a:buSzTx/>
                <a:buFont typeface="Calibri Light" panose="020F0302020204030204" pitchFamily="34" charset="0"/>
                <a:buChar char="-"/>
                <a:tabLst/>
                <a:defRPr/>
              </a:pPr>
              <a:r>
                <a:rPr kumimoji="0" lang="en-GB" sz="1100" b="0" i="0" u="none" strike="noStrike" kern="1200" cap="none" spc="0" normalizeH="0" baseline="0" noProof="0" dirty="0">
                  <a:ln>
                    <a:noFill/>
                  </a:ln>
                  <a:solidFill>
                    <a:srgbClr val="41423C"/>
                  </a:solidFill>
                  <a:effectLst/>
                  <a:uLnTx/>
                  <a:uFillTx/>
                  <a:latin typeface="Calibri" panose="020F0502020204030204"/>
                  <a:ea typeface="+mn-ea"/>
                  <a:cs typeface="+mn-cs"/>
                </a:rPr>
                <a:t>Sub-bullet #2</a:t>
              </a:r>
            </a:p>
          </p:txBody>
        </p:sp>
        <p:sp>
          <p:nvSpPr>
            <p:cNvPr id="29" name="Ovaal 28">
              <a:extLst>
                <a:ext uri="{FF2B5EF4-FFF2-40B4-BE49-F238E27FC236}">
                  <a16:creationId xmlns:a16="http://schemas.microsoft.com/office/drawing/2014/main" id="{1184A47E-B76A-4D77-A582-240543494BB8}"/>
                </a:ext>
              </a:extLst>
            </p:cNvPr>
            <p:cNvSpPr/>
            <p:nvPr userDrawn="1"/>
          </p:nvSpPr>
          <p:spPr>
            <a:xfrm>
              <a:off x="-3604183" y="2711336"/>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4</a:t>
              </a:r>
            </a:p>
          </p:txBody>
        </p:sp>
        <p:sp>
          <p:nvSpPr>
            <p:cNvPr id="30" name="Rechthoek 29">
              <a:extLst>
                <a:ext uri="{FF2B5EF4-FFF2-40B4-BE49-F238E27FC236}">
                  <a16:creationId xmlns:a16="http://schemas.microsoft.com/office/drawing/2014/main" id="{CEE1FAA0-8E2E-4E1E-9198-3D6F83769703}"/>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90000"/>
                </a:lnSpc>
                <a:spcBef>
                  <a:spcPts val="600"/>
                </a:spcBef>
                <a:spcAft>
                  <a:spcPts val="600"/>
                </a:spcAft>
                <a:buClr>
                  <a:srgbClr val="211F26"/>
                </a:buClr>
                <a:buSzTx/>
                <a:buFont typeface="Arial" panose="020B0604020202020204" pitchFamily="34" charset="0"/>
                <a:buNone/>
                <a:tabLst/>
                <a:defRPr/>
              </a:pPr>
              <a:r>
                <a:rPr kumimoji="0" lang="en-GB" sz="1200" b="0" i="0" u="none" strike="noStrike" kern="1200" cap="none" spc="0" normalizeH="0" baseline="0" noProof="0" dirty="0">
                  <a:ln>
                    <a:noFill/>
                  </a:ln>
                  <a:solidFill>
                    <a:srgbClr val="41423C"/>
                  </a:solidFill>
                  <a:effectLst/>
                  <a:uLnTx/>
                  <a:uFillTx/>
                  <a:latin typeface="Calibri" panose="020F0502020204030204"/>
                  <a:ea typeface="+mn-ea"/>
                  <a:cs typeface="+mn-cs"/>
                </a:rPr>
                <a:t>Plain text</a:t>
              </a:r>
            </a:p>
          </p:txBody>
        </p:sp>
        <p:sp>
          <p:nvSpPr>
            <p:cNvPr id="31" name="Ovaal 30">
              <a:extLst>
                <a:ext uri="{FF2B5EF4-FFF2-40B4-BE49-F238E27FC236}">
                  <a16:creationId xmlns:a16="http://schemas.microsoft.com/office/drawing/2014/main" id="{3B25A8EE-B576-4DA7-BFE8-87E55A09D5A4}"/>
                </a:ext>
              </a:extLst>
            </p:cNvPr>
            <p:cNvSpPr/>
            <p:nvPr userDrawn="1"/>
          </p:nvSpPr>
          <p:spPr>
            <a:xfrm>
              <a:off x="-3604183" y="3002620"/>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5</a:t>
              </a:r>
            </a:p>
          </p:txBody>
        </p:sp>
        <p:sp>
          <p:nvSpPr>
            <p:cNvPr id="32" name="Rechthoek 31">
              <a:extLst>
                <a:ext uri="{FF2B5EF4-FFF2-40B4-BE49-F238E27FC236}">
                  <a16:creationId xmlns:a16="http://schemas.microsoft.com/office/drawing/2014/main" id="{69A62C5A-F84B-4D0A-973D-7D59648F57E9}"/>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4" indent="0" algn="l" defTabSz="914400" rtl="0" eaLnBrk="1" fontAlgn="auto" latinLnBrk="0" hangingPunct="1">
                <a:lnSpc>
                  <a:spcPct val="90000"/>
                </a:lnSpc>
                <a:spcBef>
                  <a:spcPts val="1200"/>
                </a:spcBef>
                <a:spcAft>
                  <a:spcPts val="400"/>
                </a:spcAft>
                <a:buClr>
                  <a:srgbClr val="211F26"/>
                </a:buClr>
                <a:buSzTx/>
                <a:buFont typeface="Arial" panose="020B0604020202020204" pitchFamily="34" charset="0"/>
                <a:buNone/>
                <a:tabLst/>
                <a:defRPr/>
              </a:pPr>
              <a:r>
                <a:rPr kumimoji="0" lang="en-GB" sz="1600" b="1" i="0" u="none" strike="noStrike" kern="1200" cap="all" spc="0" normalizeH="0" baseline="0" noProof="0" dirty="0">
                  <a:ln>
                    <a:noFill/>
                  </a:ln>
                  <a:solidFill>
                    <a:srgbClr val="41423C"/>
                  </a:solidFill>
                  <a:effectLst/>
                  <a:uLnTx/>
                  <a:uFillTx/>
                  <a:latin typeface="Calibri" panose="020F0502020204030204"/>
                  <a:ea typeface="+mn-ea"/>
                  <a:cs typeface="+mn-cs"/>
                </a:rPr>
                <a:t>Heading #1</a:t>
              </a:r>
            </a:p>
          </p:txBody>
        </p:sp>
        <p:sp>
          <p:nvSpPr>
            <p:cNvPr id="33" name="Ovaal 32">
              <a:extLst>
                <a:ext uri="{FF2B5EF4-FFF2-40B4-BE49-F238E27FC236}">
                  <a16:creationId xmlns:a16="http://schemas.microsoft.com/office/drawing/2014/main" id="{1D43A4F5-68DF-4988-9587-01555FEE429F}"/>
                </a:ext>
              </a:extLst>
            </p:cNvPr>
            <p:cNvSpPr/>
            <p:nvPr userDrawn="1"/>
          </p:nvSpPr>
          <p:spPr>
            <a:xfrm>
              <a:off x="-3604183" y="329390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6</a:t>
              </a:r>
            </a:p>
          </p:txBody>
        </p:sp>
        <p:sp>
          <p:nvSpPr>
            <p:cNvPr id="34" name="Rechthoek 33">
              <a:extLst>
                <a:ext uri="{FF2B5EF4-FFF2-40B4-BE49-F238E27FC236}">
                  <a16:creationId xmlns:a16="http://schemas.microsoft.com/office/drawing/2014/main" id="{9181876C-1EB6-46CF-97A3-9D1F55345A00}"/>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42900" marR="0" lvl="6" indent="-342900" algn="l" defTabSz="914400" rtl="0" eaLnBrk="1" fontAlgn="auto" latinLnBrk="0" hangingPunct="1">
                <a:lnSpc>
                  <a:spcPct val="90000"/>
                </a:lnSpc>
                <a:spcBef>
                  <a:spcPts val="600"/>
                </a:spcBef>
                <a:spcAft>
                  <a:spcPts val="600"/>
                </a:spcAft>
                <a:buClr>
                  <a:srgbClr val="9E7A3A"/>
                </a:buClr>
                <a:buSzTx/>
                <a:buFont typeface="+mj-lt"/>
                <a:buAutoNum type="arabicParenR"/>
                <a:tabLst/>
                <a:defRPr/>
              </a:pPr>
              <a:r>
                <a:rPr kumimoji="0" lang="en-GB" sz="1200" b="0" i="0" u="none" strike="noStrike" kern="1200" cap="none" spc="0" normalizeH="0" baseline="0" noProof="0" dirty="0">
                  <a:ln>
                    <a:noFill/>
                  </a:ln>
                  <a:solidFill>
                    <a:srgbClr val="41423C"/>
                  </a:solidFill>
                  <a:effectLst/>
                  <a:uLnTx/>
                  <a:uFillTx/>
                  <a:latin typeface="Calibri" panose="020F0502020204030204"/>
                  <a:ea typeface="+mn-ea"/>
                  <a:cs typeface="+mn-cs"/>
                </a:rPr>
                <a:t>Numeric bullet</a:t>
              </a:r>
            </a:p>
          </p:txBody>
        </p:sp>
        <p:sp>
          <p:nvSpPr>
            <p:cNvPr id="35" name="Ovaal 34">
              <a:extLst>
                <a:ext uri="{FF2B5EF4-FFF2-40B4-BE49-F238E27FC236}">
                  <a16:creationId xmlns:a16="http://schemas.microsoft.com/office/drawing/2014/main" id="{30FCF4B9-A675-4136-B528-6CB93CB1C2CA}"/>
                </a:ext>
              </a:extLst>
            </p:cNvPr>
            <p:cNvSpPr/>
            <p:nvPr userDrawn="1"/>
          </p:nvSpPr>
          <p:spPr>
            <a:xfrm>
              <a:off x="-3604183" y="3585188"/>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7</a:t>
              </a:r>
            </a:p>
          </p:txBody>
        </p:sp>
        <p:sp>
          <p:nvSpPr>
            <p:cNvPr id="36" name="Rechthoek 35">
              <a:extLst>
                <a:ext uri="{FF2B5EF4-FFF2-40B4-BE49-F238E27FC236}">
                  <a16:creationId xmlns:a16="http://schemas.microsoft.com/office/drawing/2014/main" id="{15E86064-B378-4533-AE05-70B214F40AB3}"/>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7" indent="-342900" algn="l" defTabSz="914400" rtl="0" eaLnBrk="1" fontAlgn="auto" latinLnBrk="0" hangingPunct="1">
                <a:lnSpc>
                  <a:spcPct val="90000"/>
                </a:lnSpc>
                <a:spcBef>
                  <a:spcPts val="600"/>
                </a:spcBef>
                <a:spcAft>
                  <a:spcPts val="600"/>
                </a:spcAft>
                <a:buClr>
                  <a:srgbClr val="9E7A3A"/>
                </a:buClr>
                <a:buSzTx/>
                <a:buFont typeface="+mj-lt"/>
                <a:buAutoNum type="alphaLcParenR"/>
                <a:tabLst/>
                <a:defRPr/>
              </a:pPr>
              <a:r>
                <a:rPr kumimoji="0" lang="en-GB" sz="1200" b="0" i="0" u="none" strike="noStrike" kern="1200" cap="none" spc="0" normalizeH="0" baseline="0" noProof="0" dirty="0">
                  <a:ln>
                    <a:noFill/>
                  </a:ln>
                  <a:solidFill>
                    <a:srgbClr val="41423C"/>
                  </a:solidFill>
                  <a:effectLst/>
                  <a:uLnTx/>
                  <a:uFillTx/>
                  <a:latin typeface="Calibri" panose="020F0502020204030204"/>
                  <a:ea typeface="+mn-ea"/>
                  <a:cs typeface="+mn-cs"/>
                </a:rPr>
                <a:t>Alphabetic bullet</a:t>
              </a:r>
            </a:p>
          </p:txBody>
        </p:sp>
        <p:sp>
          <p:nvSpPr>
            <p:cNvPr id="37" name="Ovaal 36">
              <a:extLst>
                <a:ext uri="{FF2B5EF4-FFF2-40B4-BE49-F238E27FC236}">
                  <a16:creationId xmlns:a16="http://schemas.microsoft.com/office/drawing/2014/main" id="{21391452-92D5-42E8-AA36-6666F331C2FE}"/>
                </a:ext>
              </a:extLst>
            </p:cNvPr>
            <p:cNvSpPr/>
            <p:nvPr userDrawn="1"/>
          </p:nvSpPr>
          <p:spPr>
            <a:xfrm>
              <a:off x="-3604183" y="3876472"/>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8</a:t>
              </a:r>
            </a:p>
          </p:txBody>
        </p:sp>
        <p:sp>
          <p:nvSpPr>
            <p:cNvPr id="38" name="Rechthoek 37">
              <a:extLst>
                <a:ext uri="{FF2B5EF4-FFF2-40B4-BE49-F238E27FC236}">
                  <a16:creationId xmlns:a16="http://schemas.microsoft.com/office/drawing/2014/main" id="{DA9398FF-1B53-420B-B908-E3F01618E276}"/>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90000"/>
                </a:lnSpc>
                <a:spcBef>
                  <a:spcPts val="600"/>
                </a:spcBef>
                <a:spcAft>
                  <a:spcPts val="600"/>
                </a:spcAft>
                <a:buClr>
                  <a:prstClr val="black"/>
                </a:buClr>
                <a:buSzTx/>
                <a:buFont typeface="Arial" panose="020B0604020202020204" pitchFamily="34" charset="0"/>
                <a:buNone/>
                <a:tabLst/>
                <a:defRPr/>
              </a:pPr>
              <a:r>
                <a:rPr kumimoji="0" lang="en-GB" sz="2000" b="0" i="1" u="none" strike="noStrike" kern="1200" cap="all" spc="0" normalizeH="0" baseline="0" noProof="0" dirty="0">
                  <a:ln>
                    <a:noFill/>
                  </a:ln>
                  <a:solidFill>
                    <a:srgbClr val="41423C"/>
                  </a:solidFill>
                  <a:effectLst/>
                  <a:uLnTx/>
                  <a:uFillTx/>
                  <a:latin typeface="Calibri" panose="020F0502020204030204"/>
                  <a:ea typeface="+mn-ea"/>
                  <a:cs typeface="+mn-cs"/>
                </a:rPr>
                <a:t>Quote text</a:t>
              </a:r>
            </a:p>
          </p:txBody>
        </p:sp>
        <p:sp>
          <p:nvSpPr>
            <p:cNvPr id="39" name="Ovaal 38">
              <a:extLst>
                <a:ext uri="{FF2B5EF4-FFF2-40B4-BE49-F238E27FC236}">
                  <a16:creationId xmlns:a16="http://schemas.microsoft.com/office/drawing/2014/main" id="{385FCFC1-5ABD-4529-BD98-625DE4BD134C}"/>
                </a:ext>
              </a:extLst>
            </p:cNvPr>
            <p:cNvSpPr/>
            <p:nvPr userDrawn="1"/>
          </p:nvSpPr>
          <p:spPr>
            <a:xfrm>
              <a:off x="-3604183" y="416859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9</a:t>
              </a:r>
            </a:p>
          </p:txBody>
        </p:sp>
        <p:sp>
          <p:nvSpPr>
            <p:cNvPr id="40" name="Rechthoek 39">
              <a:extLst>
                <a:ext uri="{FF2B5EF4-FFF2-40B4-BE49-F238E27FC236}">
                  <a16:creationId xmlns:a16="http://schemas.microsoft.com/office/drawing/2014/main" id="{616E7477-2C48-4894-9BF4-99C197FA049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5" indent="0" algn="l" defTabSz="914400" rtl="0" eaLnBrk="1" fontAlgn="auto" latinLnBrk="0" hangingPunct="1">
                <a:lnSpc>
                  <a:spcPct val="90000"/>
                </a:lnSpc>
                <a:spcBef>
                  <a:spcPts val="1200"/>
                </a:spcBef>
                <a:spcAft>
                  <a:spcPts val="400"/>
                </a:spcAft>
                <a:buClr>
                  <a:srgbClr val="9E7A3A"/>
                </a:buClr>
                <a:buSzTx/>
                <a:buFont typeface="Arial" panose="020B0604020202020204" pitchFamily="34" charset="0"/>
                <a:buNone/>
                <a:tabLst/>
                <a:defRPr/>
              </a:pPr>
              <a:r>
                <a:rPr kumimoji="0" lang="en-GB" sz="1600" b="0" i="0" u="none" strike="noStrike" kern="1200" cap="all" spc="0" normalizeH="0" baseline="0" noProof="0" dirty="0">
                  <a:ln>
                    <a:noFill/>
                  </a:ln>
                  <a:solidFill>
                    <a:srgbClr val="41423C"/>
                  </a:solidFill>
                  <a:effectLst/>
                  <a:uLnTx/>
                  <a:uFillTx/>
                  <a:latin typeface="Calibri" panose="020F0502020204030204"/>
                  <a:ea typeface="+mn-ea"/>
                  <a:cs typeface="+mn-cs"/>
                </a:rPr>
                <a:t>Heading #2</a:t>
              </a:r>
            </a:p>
          </p:txBody>
        </p:sp>
        <p:sp>
          <p:nvSpPr>
            <p:cNvPr id="41" name="Rechthoek 40">
              <a:extLst>
                <a:ext uri="{FF2B5EF4-FFF2-40B4-BE49-F238E27FC236}">
                  <a16:creationId xmlns:a16="http://schemas.microsoft.com/office/drawing/2014/main" id="{48719CC1-0CB7-481B-90A3-0F3481F1E553}"/>
                </a:ext>
              </a:extLst>
            </p:cNvPr>
            <p:cNvSpPr/>
            <p:nvPr userDrawn="1"/>
          </p:nvSpPr>
          <p:spPr>
            <a:xfrm>
              <a:off x="-3786437" y="4531349"/>
              <a:ext cx="3593637" cy="828000"/>
            </a:xfrm>
            <a:prstGeom prst="rect">
              <a:avLst/>
            </a:prstGeom>
            <a:solidFill>
              <a:srgbClr val="ECECEC"/>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Want to know more?</a:t>
              </a:r>
              <a:b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Go to the tab</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 'SLIDEBUILDER’ </a:t>
              </a: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and click</a:t>
              </a:r>
              <a:b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on the button </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 Inspiration'</a:t>
              </a:r>
            </a:p>
          </p:txBody>
        </p:sp>
        <p:grpSp>
          <p:nvGrpSpPr>
            <p:cNvPr id="42" name="ICOON_info">
              <a:extLst>
                <a:ext uri="{FF2B5EF4-FFF2-40B4-BE49-F238E27FC236}">
                  <a16:creationId xmlns:a16="http://schemas.microsoft.com/office/drawing/2014/main" id="{5FACDFE8-FB09-4D63-9418-BA0A9E6831A5}"/>
                </a:ext>
              </a:extLst>
            </p:cNvPr>
            <p:cNvGrpSpPr/>
            <p:nvPr userDrawn="1"/>
          </p:nvGrpSpPr>
          <p:grpSpPr>
            <a:xfrm>
              <a:off x="-376736" y="4400186"/>
              <a:ext cx="283685" cy="283685"/>
              <a:chOff x="-510741" y="5913713"/>
              <a:chExt cx="267555" cy="267555"/>
            </a:xfrm>
          </p:grpSpPr>
          <p:sp>
            <p:nvSpPr>
              <p:cNvPr id="90" name="Ovaal 89">
                <a:extLst>
                  <a:ext uri="{FF2B5EF4-FFF2-40B4-BE49-F238E27FC236}">
                    <a16:creationId xmlns:a16="http://schemas.microsoft.com/office/drawing/2014/main" id="{8377A4B9-9E53-442E-B9E3-3CAE5F3E0E9C}"/>
                  </a:ext>
                </a:extLst>
              </p:cNvPr>
              <p:cNvSpPr/>
              <p:nvPr userDrawn="1"/>
            </p:nvSpPr>
            <p:spPr>
              <a:xfrm>
                <a:off x="-491853" y="5932072"/>
                <a:ext cx="230835" cy="230835"/>
              </a:xfrm>
              <a:prstGeom prst="ellips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91" name="Graphic 163" descr="Informatie">
                <a:extLst>
                  <a:ext uri="{FF2B5EF4-FFF2-40B4-BE49-F238E27FC236}">
                    <a16:creationId xmlns:a16="http://schemas.microsoft.com/office/drawing/2014/main" id="{C86EC164-7AE8-45F2-904A-C023AE94C27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43" name="VOORBEELD">
              <a:extLst>
                <a:ext uri="{FF2B5EF4-FFF2-40B4-BE49-F238E27FC236}">
                  <a16:creationId xmlns:a16="http://schemas.microsoft.com/office/drawing/2014/main" id="{9F7AF682-BD5B-4607-9B30-D51DB436DAF8}"/>
                </a:ext>
              </a:extLst>
            </p:cNvPr>
            <p:cNvGrpSpPr/>
            <p:nvPr userDrawn="1"/>
          </p:nvGrpSpPr>
          <p:grpSpPr>
            <a:xfrm>
              <a:off x="-3605171" y="458674"/>
              <a:ext cx="3234311" cy="558875"/>
              <a:chOff x="-3605171" y="458674"/>
              <a:chExt cx="3234311" cy="558875"/>
            </a:xfrm>
          </p:grpSpPr>
          <p:sp>
            <p:nvSpPr>
              <p:cNvPr id="50" name="Rechthoek 49">
                <a:extLst>
                  <a:ext uri="{FF2B5EF4-FFF2-40B4-BE49-F238E27FC236}">
                    <a16:creationId xmlns:a16="http://schemas.microsoft.com/office/drawing/2014/main" id="{B5160A57-2348-4A35-8AF3-511F9FD62C35}"/>
                  </a:ext>
                </a:extLst>
              </p:cNvPr>
              <p:cNvSpPr/>
              <p:nvPr userDrawn="1"/>
            </p:nvSpPr>
            <p:spPr>
              <a:xfrm>
                <a:off x="-3604183" y="458674"/>
                <a:ext cx="393459" cy="184058"/>
              </a:xfrm>
              <a:prstGeom prst="rect">
                <a:avLst/>
              </a:prstGeom>
              <a:solidFill>
                <a:srgbClr val="F8F8F8"/>
              </a:solidFill>
              <a:ln w="6350" cap="flat" cmpd="sng" algn="ctr">
                <a:noFill/>
                <a:prstDash val="solid"/>
                <a:miter lim="800000"/>
              </a:ln>
              <a:effectLst/>
            </p:spPr>
            <p:txBody>
              <a:bodyPr rot="0" spcFirstLastPara="0" vert="horz" wrap="square" lIns="0" tIns="18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Home</a:t>
                </a:r>
              </a:p>
            </p:txBody>
          </p:sp>
          <p:sp>
            <p:nvSpPr>
              <p:cNvPr id="51" name="Rechthoek 50">
                <a:extLst>
                  <a:ext uri="{FF2B5EF4-FFF2-40B4-BE49-F238E27FC236}">
                    <a16:creationId xmlns:a16="http://schemas.microsoft.com/office/drawing/2014/main" id="{51C89291-5EAB-40FE-BAFA-C7D609C4167F}"/>
                  </a:ext>
                </a:extLst>
              </p:cNvPr>
              <p:cNvSpPr/>
              <p:nvPr userDrawn="1"/>
            </p:nvSpPr>
            <p:spPr>
              <a:xfrm>
                <a:off x="-3599184" y="621345"/>
                <a:ext cx="383782" cy="27171"/>
              </a:xfrm>
              <a:prstGeom prst="rect">
                <a:avLst/>
              </a:prstGeom>
              <a:solidFill>
                <a:srgbClr val="B74629"/>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52" name="Groep 51">
                <a:extLst>
                  <a:ext uri="{FF2B5EF4-FFF2-40B4-BE49-F238E27FC236}">
                    <a16:creationId xmlns:a16="http://schemas.microsoft.com/office/drawing/2014/main" id="{044A665E-6373-42DF-98D1-0353963794E9}"/>
                  </a:ext>
                </a:extLst>
              </p:cNvPr>
              <p:cNvGrpSpPr/>
              <p:nvPr userDrawn="1"/>
            </p:nvGrpSpPr>
            <p:grpSpPr>
              <a:xfrm>
                <a:off x="-3386247" y="830871"/>
                <a:ext cx="139423" cy="109566"/>
                <a:chOff x="-2866744" y="827071"/>
                <a:chExt cx="168701" cy="132575"/>
              </a:xfrm>
            </p:grpSpPr>
            <p:grpSp>
              <p:nvGrpSpPr>
                <p:cNvPr id="83" name="Groep 82">
                  <a:extLst>
                    <a:ext uri="{FF2B5EF4-FFF2-40B4-BE49-F238E27FC236}">
                      <a16:creationId xmlns:a16="http://schemas.microsoft.com/office/drawing/2014/main" id="{D845D75A-419B-45E7-A2C0-FBD672934905}"/>
                    </a:ext>
                  </a:extLst>
                </p:cNvPr>
                <p:cNvGrpSpPr/>
                <p:nvPr userDrawn="1"/>
              </p:nvGrpSpPr>
              <p:grpSpPr>
                <a:xfrm>
                  <a:off x="-2866744" y="827071"/>
                  <a:ext cx="168701" cy="132575"/>
                  <a:chOff x="-2866744" y="827071"/>
                  <a:chExt cx="168701" cy="132575"/>
                </a:xfrm>
              </p:grpSpPr>
              <p:cxnSp>
                <p:nvCxnSpPr>
                  <p:cNvPr id="85" name="Rechte verbindingslijn 84">
                    <a:extLst>
                      <a:ext uri="{FF2B5EF4-FFF2-40B4-BE49-F238E27FC236}">
                        <a16:creationId xmlns:a16="http://schemas.microsoft.com/office/drawing/2014/main" id="{90BB306B-17A3-41DF-A51B-333DC43160C2}"/>
                      </a:ext>
                    </a:extLst>
                  </p:cNvPr>
                  <p:cNvCxnSpPr/>
                  <p:nvPr userDrawn="1"/>
                </p:nvCxnSpPr>
                <p:spPr>
                  <a:xfrm>
                    <a:off x="-2866744" y="827071"/>
                    <a:ext cx="168701" cy="0"/>
                  </a:xfrm>
                  <a:prstGeom prst="line">
                    <a:avLst/>
                  </a:prstGeom>
                  <a:solidFill>
                    <a:sysClr val="window" lastClr="FFFFFF"/>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466D85C1-7147-43D4-A56B-95FA9EA150DC}"/>
                      </a:ext>
                    </a:extLst>
                  </p:cNvPr>
                  <p:cNvCxnSpPr/>
                  <p:nvPr userDrawn="1"/>
                </p:nvCxnSpPr>
                <p:spPr>
                  <a:xfrm>
                    <a:off x="-2866744" y="959646"/>
                    <a:ext cx="168701" cy="0"/>
                  </a:xfrm>
                  <a:prstGeom prst="line">
                    <a:avLst/>
                  </a:prstGeom>
                  <a:solidFill>
                    <a:sysClr val="window" lastClr="FFFFFF"/>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1C924325-247C-42AF-8C2F-3590C971A9CB}"/>
                      </a:ext>
                    </a:extLst>
                  </p:cNvPr>
                  <p:cNvCxnSpPr/>
                  <p:nvPr userDrawn="1"/>
                </p:nvCxnSpPr>
                <p:spPr>
                  <a:xfrm>
                    <a:off x="-2773990" y="926503"/>
                    <a:ext cx="75947" cy="0"/>
                  </a:xfrm>
                  <a:prstGeom prst="line">
                    <a:avLst/>
                  </a:prstGeom>
                  <a:solidFill>
                    <a:sysClr val="window" lastClr="FFFFFF"/>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F49C81E9-6607-435E-94C0-4664208960B5}"/>
                      </a:ext>
                    </a:extLst>
                  </p:cNvPr>
                  <p:cNvCxnSpPr/>
                  <p:nvPr userDrawn="1"/>
                </p:nvCxnSpPr>
                <p:spPr>
                  <a:xfrm>
                    <a:off x="-2773990" y="893359"/>
                    <a:ext cx="75947" cy="0"/>
                  </a:xfrm>
                  <a:prstGeom prst="line">
                    <a:avLst/>
                  </a:prstGeom>
                  <a:solidFill>
                    <a:sysClr val="window" lastClr="FFFFFF"/>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A1EEABAF-ADCF-4389-9409-80DCD33EAF5B}"/>
                      </a:ext>
                    </a:extLst>
                  </p:cNvPr>
                  <p:cNvCxnSpPr/>
                  <p:nvPr userDrawn="1"/>
                </p:nvCxnSpPr>
                <p:spPr>
                  <a:xfrm>
                    <a:off x="-2773990" y="860215"/>
                    <a:ext cx="75947" cy="0"/>
                  </a:xfrm>
                  <a:prstGeom prst="line">
                    <a:avLst/>
                  </a:prstGeom>
                  <a:solidFill>
                    <a:sysClr val="window" lastClr="FFFFFF"/>
                  </a:solidFill>
                  <a:ln w="12700" cap="flat" cmpd="sng" algn="ctr">
                    <a:solidFill>
                      <a:srgbClr val="9D9FA1"/>
                    </a:solidFill>
                    <a:prstDash val="solid"/>
                  </a:ln>
                  <a:effectLst/>
                </p:spPr>
              </p:cxnSp>
            </p:grpSp>
            <p:sp>
              <p:nvSpPr>
                <p:cNvPr id="84" name="Pijl: rechts 83">
                  <a:extLst>
                    <a:ext uri="{FF2B5EF4-FFF2-40B4-BE49-F238E27FC236}">
                      <a16:creationId xmlns:a16="http://schemas.microsoft.com/office/drawing/2014/main" id="{6C37D513-99F5-40F0-8710-4E09990B8A60}"/>
                    </a:ext>
                  </a:extLst>
                </p:cNvPr>
                <p:cNvSpPr/>
                <p:nvPr userDrawn="1"/>
              </p:nvSpPr>
              <p:spPr>
                <a:xfrm>
                  <a:off x="-2866744" y="858737"/>
                  <a:ext cx="70676" cy="67902"/>
                </a:xfrm>
                <a:prstGeom prst="rightArrow">
                  <a:avLst>
                    <a:gd name="adj1" fmla="val 25329"/>
                    <a:gd name="adj2" fmla="val 63628"/>
                  </a:avLst>
                </a:prstGeom>
                <a:solidFill>
                  <a:srgbClr val="4A7DB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53" name="Groep 52">
                <a:extLst>
                  <a:ext uri="{FF2B5EF4-FFF2-40B4-BE49-F238E27FC236}">
                    <a16:creationId xmlns:a16="http://schemas.microsoft.com/office/drawing/2014/main" id="{BC9D0683-D04B-482A-B6EB-DE4DCCD26324}"/>
                  </a:ext>
                </a:extLst>
              </p:cNvPr>
              <p:cNvGrpSpPr/>
              <p:nvPr userDrawn="1"/>
            </p:nvGrpSpPr>
            <p:grpSpPr>
              <a:xfrm>
                <a:off x="-3605171" y="830871"/>
                <a:ext cx="139423" cy="109566"/>
                <a:chOff x="-2866744" y="518074"/>
                <a:chExt cx="168701" cy="132575"/>
              </a:xfrm>
            </p:grpSpPr>
            <p:grpSp>
              <p:nvGrpSpPr>
                <p:cNvPr id="76" name="Groep 75">
                  <a:extLst>
                    <a:ext uri="{FF2B5EF4-FFF2-40B4-BE49-F238E27FC236}">
                      <a16:creationId xmlns:a16="http://schemas.microsoft.com/office/drawing/2014/main" id="{9B18E091-905E-4DC0-8A12-54647D66A987}"/>
                    </a:ext>
                  </a:extLst>
                </p:cNvPr>
                <p:cNvGrpSpPr/>
                <p:nvPr userDrawn="1"/>
              </p:nvGrpSpPr>
              <p:grpSpPr>
                <a:xfrm>
                  <a:off x="-2866744" y="518074"/>
                  <a:ext cx="168701" cy="132575"/>
                  <a:chOff x="-2866744" y="518074"/>
                  <a:chExt cx="168701" cy="132575"/>
                </a:xfrm>
              </p:grpSpPr>
              <p:cxnSp>
                <p:nvCxnSpPr>
                  <p:cNvPr id="78" name="Rechte verbindingslijn 77">
                    <a:extLst>
                      <a:ext uri="{FF2B5EF4-FFF2-40B4-BE49-F238E27FC236}">
                        <a16:creationId xmlns:a16="http://schemas.microsoft.com/office/drawing/2014/main" id="{288307C4-566E-4F24-9E17-9DCE27852326}"/>
                      </a:ext>
                    </a:extLst>
                  </p:cNvPr>
                  <p:cNvCxnSpPr/>
                  <p:nvPr userDrawn="1"/>
                </p:nvCxnSpPr>
                <p:spPr>
                  <a:xfrm>
                    <a:off x="-2866744" y="518074"/>
                    <a:ext cx="168701" cy="0"/>
                  </a:xfrm>
                  <a:prstGeom prst="line">
                    <a:avLst/>
                  </a:prstGeom>
                  <a:solidFill>
                    <a:sysClr val="window" lastClr="FFFFFF"/>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838B9AFC-8080-4F56-AEF2-ED5F7B57F671}"/>
                      </a:ext>
                    </a:extLst>
                  </p:cNvPr>
                  <p:cNvCxnSpPr/>
                  <p:nvPr userDrawn="1"/>
                </p:nvCxnSpPr>
                <p:spPr>
                  <a:xfrm>
                    <a:off x="-2866744" y="650649"/>
                    <a:ext cx="168701" cy="0"/>
                  </a:xfrm>
                  <a:prstGeom prst="line">
                    <a:avLst/>
                  </a:prstGeom>
                  <a:solidFill>
                    <a:sysClr val="window" lastClr="FFFFFF"/>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DE825246-4662-415C-99F3-1976BAE05D9A}"/>
                      </a:ext>
                    </a:extLst>
                  </p:cNvPr>
                  <p:cNvCxnSpPr/>
                  <p:nvPr userDrawn="1"/>
                </p:nvCxnSpPr>
                <p:spPr>
                  <a:xfrm>
                    <a:off x="-2773990" y="617506"/>
                    <a:ext cx="75947" cy="0"/>
                  </a:xfrm>
                  <a:prstGeom prst="line">
                    <a:avLst/>
                  </a:prstGeom>
                  <a:solidFill>
                    <a:sysClr val="window" lastClr="FFFFFF"/>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465AFB4A-CFA0-4B09-8DE8-C65AC8F05BA4}"/>
                      </a:ext>
                    </a:extLst>
                  </p:cNvPr>
                  <p:cNvCxnSpPr/>
                  <p:nvPr userDrawn="1"/>
                </p:nvCxnSpPr>
                <p:spPr>
                  <a:xfrm>
                    <a:off x="-2773990" y="584362"/>
                    <a:ext cx="75947" cy="0"/>
                  </a:xfrm>
                  <a:prstGeom prst="line">
                    <a:avLst/>
                  </a:prstGeom>
                  <a:solidFill>
                    <a:sysClr val="window" lastClr="FFFFFF"/>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54E57531-858F-4BFC-8689-8EB56AF6FE12}"/>
                      </a:ext>
                    </a:extLst>
                  </p:cNvPr>
                  <p:cNvCxnSpPr/>
                  <p:nvPr userDrawn="1"/>
                </p:nvCxnSpPr>
                <p:spPr>
                  <a:xfrm>
                    <a:off x="-2773990" y="551218"/>
                    <a:ext cx="75947" cy="0"/>
                  </a:xfrm>
                  <a:prstGeom prst="line">
                    <a:avLst/>
                  </a:prstGeom>
                  <a:solidFill>
                    <a:sysClr val="window" lastClr="FFFFFF"/>
                  </a:solidFill>
                  <a:ln w="12700" cap="flat" cmpd="sng" algn="ctr">
                    <a:solidFill>
                      <a:srgbClr val="9D9FA1"/>
                    </a:solidFill>
                    <a:prstDash val="solid"/>
                  </a:ln>
                  <a:effectLst/>
                </p:spPr>
              </p:cxnSp>
            </p:grpSp>
            <p:sp>
              <p:nvSpPr>
                <p:cNvPr id="77" name="Pijl: rechts 76">
                  <a:extLst>
                    <a:ext uri="{FF2B5EF4-FFF2-40B4-BE49-F238E27FC236}">
                      <a16:creationId xmlns:a16="http://schemas.microsoft.com/office/drawing/2014/main" id="{75FEB0A0-0EF9-4200-9F95-A47CA1705BFC}"/>
                    </a:ext>
                  </a:extLst>
                </p:cNvPr>
                <p:cNvSpPr/>
                <p:nvPr userDrawn="1"/>
              </p:nvSpPr>
              <p:spPr>
                <a:xfrm flipH="1">
                  <a:off x="-2866744" y="549740"/>
                  <a:ext cx="70676" cy="67902"/>
                </a:xfrm>
                <a:prstGeom prst="rightArrow">
                  <a:avLst>
                    <a:gd name="adj1" fmla="val 25329"/>
                    <a:gd name="adj2" fmla="val 63628"/>
                  </a:avLst>
                </a:prstGeom>
                <a:solidFill>
                  <a:srgbClr val="4A7DB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cxnSp>
            <p:nvCxnSpPr>
              <p:cNvPr id="54" name="Rechte verbindingslijn 53">
                <a:extLst>
                  <a:ext uri="{FF2B5EF4-FFF2-40B4-BE49-F238E27FC236}">
                    <a16:creationId xmlns:a16="http://schemas.microsoft.com/office/drawing/2014/main" id="{73067AA2-DB2C-4045-AE67-1B86D24D2C90}"/>
                  </a:ext>
                </a:extLst>
              </p:cNvPr>
              <p:cNvCxnSpPr>
                <a:cxnSpLocks/>
              </p:cNvCxnSpPr>
              <p:nvPr userDrawn="1"/>
            </p:nvCxnSpPr>
            <p:spPr>
              <a:xfrm flipV="1">
                <a:off x="-3459956" y="588169"/>
                <a:ext cx="547687" cy="219076"/>
              </a:xfrm>
              <a:prstGeom prst="line">
                <a:avLst/>
              </a:prstGeom>
              <a:noFill/>
              <a:ln w="19050" cap="rnd" cmpd="sng" algn="ctr">
                <a:solidFill>
                  <a:srgbClr val="211F26"/>
                </a:solidFill>
                <a:prstDash val="solid"/>
                <a:headEnd type="oval"/>
              </a:ln>
              <a:effectLst/>
            </p:spPr>
          </p:cxnSp>
          <p:cxnSp>
            <p:nvCxnSpPr>
              <p:cNvPr id="55" name="Rechte verbindingslijn 54">
                <a:extLst>
                  <a:ext uri="{FF2B5EF4-FFF2-40B4-BE49-F238E27FC236}">
                    <a16:creationId xmlns:a16="http://schemas.microsoft.com/office/drawing/2014/main" id="{BF3AA482-557E-44FD-A0F2-32C130DD8483}"/>
                  </a:ext>
                </a:extLst>
              </p:cNvPr>
              <p:cNvCxnSpPr>
                <a:cxnSpLocks/>
              </p:cNvCxnSpPr>
              <p:nvPr userDrawn="1"/>
            </p:nvCxnSpPr>
            <p:spPr>
              <a:xfrm>
                <a:off x="-3224213" y="828675"/>
                <a:ext cx="319088" cy="0"/>
              </a:xfrm>
              <a:prstGeom prst="line">
                <a:avLst/>
              </a:prstGeom>
              <a:noFill/>
              <a:ln w="19050" cap="rnd" cmpd="sng" algn="ctr">
                <a:solidFill>
                  <a:srgbClr val="211F26"/>
                </a:solidFill>
                <a:prstDash val="solid"/>
                <a:headEnd type="oval"/>
              </a:ln>
              <a:effectLst/>
            </p:spPr>
          </p:cxnSp>
          <p:sp>
            <p:nvSpPr>
              <p:cNvPr id="56" name="Rechthoek 55">
                <a:extLst>
                  <a:ext uri="{FF2B5EF4-FFF2-40B4-BE49-F238E27FC236}">
                    <a16:creationId xmlns:a16="http://schemas.microsoft.com/office/drawing/2014/main" id="{BC4813C0-B947-4840-A5C0-E3F89396B8C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Text level up</a:t>
                </a:r>
              </a:p>
            </p:txBody>
          </p:sp>
          <p:sp>
            <p:nvSpPr>
              <p:cNvPr id="57" name="Rechthoek 56">
                <a:extLst>
                  <a:ext uri="{FF2B5EF4-FFF2-40B4-BE49-F238E27FC236}">
                    <a16:creationId xmlns:a16="http://schemas.microsoft.com/office/drawing/2014/main" id="{DF9B79D8-D080-4098-BBF9-66E6AB21CC7E}"/>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Text level down</a:t>
                </a:r>
              </a:p>
            </p:txBody>
          </p:sp>
          <p:grpSp>
            <p:nvGrpSpPr>
              <p:cNvPr id="58" name="Groep 57">
                <a:extLst>
                  <a:ext uri="{FF2B5EF4-FFF2-40B4-BE49-F238E27FC236}">
                    <a16:creationId xmlns:a16="http://schemas.microsoft.com/office/drawing/2014/main" id="{92D305A0-70D2-4C74-AA46-9721C3A53947}"/>
                  </a:ext>
                </a:extLst>
              </p:cNvPr>
              <p:cNvGrpSpPr/>
              <p:nvPr userDrawn="1"/>
            </p:nvGrpSpPr>
            <p:grpSpPr>
              <a:xfrm>
                <a:off x="-2916763" y="769168"/>
                <a:ext cx="268738" cy="248381"/>
                <a:chOff x="-2916763" y="769168"/>
                <a:chExt cx="268738" cy="248381"/>
              </a:xfrm>
            </p:grpSpPr>
            <p:sp>
              <p:nvSpPr>
                <p:cNvPr id="68" name="Rechthoek 67">
                  <a:extLst>
                    <a:ext uri="{FF2B5EF4-FFF2-40B4-BE49-F238E27FC236}">
                      <a16:creationId xmlns:a16="http://schemas.microsoft.com/office/drawing/2014/main" id="{1F63007D-237C-46DD-BF1A-7D3F23BDDC9E}"/>
                    </a:ext>
                  </a:extLst>
                </p:cNvPr>
                <p:cNvSpPr/>
                <p:nvPr userDrawn="1"/>
              </p:nvSpPr>
              <p:spPr>
                <a:xfrm>
                  <a:off x="-2916763" y="769168"/>
                  <a:ext cx="268738" cy="248381"/>
                </a:xfrm>
                <a:prstGeom prst="rect">
                  <a:avLst/>
                </a:prstGeom>
                <a:solidFill>
                  <a:srgbClr val="FFFFFF"/>
                </a:solidFill>
                <a:ln w="3175" cap="flat" cmpd="sng" algn="ctr">
                  <a:solidFill>
                    <a:srgbClr val="DADADA"/>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69" name="Groep 68">
                  <a:extLst>
                    <a:ext uri="{FF2B5EF4-FFF2-40B4-BE49-F238E27FC236}">
                      <a16:creationId xmlns:a16="http://schemas.microsoft.com/office/drawing/2014/main" id="{BF5B8D28-CED5-476D-B429-C3AD4E7DD22C}"/>
                    </a:ext>
                  </a:extLst>
                </p:cNvPr>
                <p:cNvGrpSpPr/>
                <p:nvPr userDrawn="1"/>
              </p:nvGrpSpPr>
              <p:grpSpPr>
                <a:xfrm>
                  <a:off x="-2866744" y="827071"/>
                  <a:ext cx="168701" cy="132575"/>
                  <a:chOff x="-2866744" y="827071"/>
                  <a:chExt cx="168701" cy="132575"/>
                </a:xfrm>
              </p:grpSpPr>
              <p:cxnSp>
                <p:nvCxnSpPr>
                  <p:cNvPr id="71" name="Rechte verbindingslijn 70">
                    <a:extLst>
                      <a:ext uri="{FF2B5EF4-FFF2-40B4-BE49-F238E27FC236}">
                        <a16:creationId xmlns:a16="http://schemas.microsoft.com/office/drawing/2014/main" id="{765C8A95-315E-43D4-A6C2-8C37F9A581B8}"/>
                      </a:ext>
                    </a:extLst>
                  </p:cNvPr>
                  <p:cNvCxnSpPr/>
                  <p:nvPr userDrawn="1"/>
                </p:nvCxnSpPr>
                <p:spPr>
                  <a:xfrm>
                    <a:off x="-2866744" y="827071"/>
                    <a:ext cx="168701" cy="0"/>
                  </a:xfrm>
                  <a:prstGeom prst="line">
                    <a:avLst/>
                  </a:prstGeom>
                  <a:solidFill>
                    <a:sysClr val="window" lastClr="FFFFFF"/>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13AA01EB-0DCD-4749-9450-FF5D94765BDB}"/>
                      </a:ext>
                    </a:extLst>
                  </p:cNvPr>
                  <p:cNvCxnSpPr/>
                  <p:nvPr userDrawn="1"/>
                </p:nvCxnSpPr>
                <p:spPr>
                  <a:xfrm>
                    <a:off x="-2866744" y="959646"/>
                    <a:ext cx="168701" cy="0"/>
                  </a:xfrm>
                  <a:prstGeom prst="line">
                    <a:avLst/>
                  </a:prstGeom>
                  <a:solidFill>
                    <a:sysClr val="window" lastClr="FFFFFF"/>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5E1997E7-C5A9-4F09-9D26-35DFD6ACB614}"/>
                      </a:ext>
                    </a:extLst>
                  </p:cNvPr>
                  <p:cNvCxnSpPr/>
                  <p:nvPr userDrawn="1"/>
                </p:nvCxnSpPr>
                <p:spPr>
                  <a:xfrm>
                    <a:off x="-2773990" y="926503"/>
                    <a:ext cx="75947" cy="0"/>
                  </a:xfrm>
                  <a:prstGeom prst="line">
                    <a:avLst/>
                  </a:prstGeom>
                  <a:solidFill>
                    <a:sysClr val="window" lastClr="FFFFFF"/>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D2270F71-C0AD-4BB1-93CC-02F2EF96D831}"/>
                      </a:ext>
                    </a:extLst>
                  </p:cNvPr>
                  <p:cNvCxnSpPr/>
                  <p:nvPr userDrawn="1"/>
                </p:nvCxnSpPr>
                <p:spPr>
                  <a:xfrm>
                    <a:off x="-2773990" y="893359"/>
                    <a:ext cx="75947" cy="0"/>
                  </a:xfrm>
                  <a:prstGeom prst="line">
                    <a:avLst/>
                  </a:prstGeom>
                  <a:solidFill>
                    <a:sysClr val="window" lastClr="FFFFFF"/>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121D7B16-8A53-44E4-8591-443DBABCA46C}"/>
                      </a:ext>
                    </a:extLst>
                  </p:cNvPr>
                  <p:cNvCxnSpPr/>
                  <p:nvPr userDrawn="1"/>
                </p:nvCxnSpPr>
                <p:spPr>
                  <a:xfrm>
                    <a:off x="-2773990" y="860215"/>
                    <a:ext cx="75947" cy="0"/>
                  </a:xfrm>
                  <a:prstGeom prst="line">
                    <a:avLst/>
                  </a:prstGeom>
                  <a:solidFill>
                    <a:sysClr val="window" lastClr="FFFFFF"/>
                  </a:solidFill>
                  <a:ln w="12700" cap="flat" cmpd="sng" algn="ctr">
                    <a:solidFill>
                      <a:srgbClr val="9D9FA1"/>
                    </a:solidFill>
                    <a:prstDash val="solid"/>
                  </a:ln>
                  <a:effectLst/>
                </p:spPr>
              </p:cxnSp>
            </p:grpSp>
            <p:sp>
              <p:nvSpPr>
                <p:cNvPr id="70" name="Pijl: rechts 69">
                  <a:extLst>
                    <a:ext uri="{FF2B5EF4-FFF2-40B4-BE49-F238E27FC236}">
                      <a16:creationId xmlns:a16="http://schemas.microsoft.com/office/drawing/2014/main" id="{823E1DFB-8215-492C-900E-55497150A9A0}"/>
                    </a:ext>
                  </a:extLst>
                </p:cNvPr>
                <p:cNvSpPr/>
                <p:nvPr userDrawn="1"/>
              </p:nvSpPr>
              <p:spPr>
                <a:xfrm>
                  <a:off x="-2866744" y="858737"/>
                  <a:ext cx="70676" cy="67902"/>
                </a:xfrm>
                <a:prstGeom prst="rightArrow">
                  <a:avLst>
                    <a:gd name="adj1" fmla="val 25329"/>
                    <a:gd name="adj2" fmla="val 63628"/>
                  </a:avLst>
                </a:prstGeom>
                <a:solidFill>
                  <a:srgbClr val="4A7DB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59" name="Groep 58">
                <a:extLst>
                  <a:ext uri="{FF2B5EF4-FFF2-40B4-BE49-F238E27FC236}">
                    <a16:creationId xmlns:a16="http://schemas.microsoft.com/office/drawing/2014/main" id="{920DBFCA-5460-4FDB-B4AD-B2AFD1A3541D}"/>
                  </a:ext>
                </a:extLst>
              </p:cNvPr>
              <p:cNvGrpSpPr/>
              <p:nvPr userDrawn="1"/>
            </p:nvGrpSpPr>
            <p:grpSpPr>
              <a:xfrm>
                <a:off x="-2916763" y="460171"/>
                <a:ext cx="268738" cy="248381"/>
                <a:chOff x="-2916763" y="460171"/>
                <a:chExt cx="268738" cy="248381"/>
              </a:xfrm>
            </p:grpSpPr>
            <p:sp>
              <p:nvSpPr>
                <p:cNvPr id="60" name="Rechthoek 59">
                  <a:extLst>
                    <a:ext uri="{FF2B5EF4-FFF2-40B4-BE49-F238E27FC236}">
                      <a16:creationId xmlns:a16="http://schemas.microsoft.com/office/drawing/2014/main" id="{69DC1F03-1F36-433A-AF05-B4242F037F79}"/>
                    </a:ext>
                  </a:extLst>
                </p:cNvPr>
                <p:cNvSpPr/>
                <p:nvPr userDrawn="1"/>
              </p:nvSpPr>
              <p:spPr>
                <a:xfrm>
                  <a:off x="-2916763" y="460171"/>
                  <a:ext cx="268738" cy="248381"/>
                </a:xfrm>
                <a:prstGeom prst="rect">
                  <a:avLst/>
                </a:prstGeom>
                <a:solidFill>
                  <a:srgbClr val="FFFFFF"/>
                </a:solidFill>
                <a:ln w="3175" cap="flat" cmpd="sng" algn="ctr">
                  <a:solidFill>
                    <a:srgbClr val="DADADA"/>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61" name="Groep 60">
                  <a:extLst>
                    <a:ext uri="{FF2B5EF4-FFF2-40B4-BE49-F238E27FC236}">
                      <a16:creationId xmlns:a16="http://schemas.microsoft.com/office/drawing/2014/main" id="{185A11E5-E729-4A17-BD28-76D9E7A45BCE}"/>
                    </a:ext>
                  </a:extLst>
                </p:cNvPr>
                <p:cNvGrpSpPr/>
                <p:nvPr userDrawn="1"/>
              </p:nvGrpSpPr>
              <p:grpSpPr>
                <a:xfrm>
                  <a:off x="-2866744" y="518074"/>
                  <a:ext cx="168701" cy="132575"/>
                  <a:chOff x="-2866744" y="518074"/>
                  <a:chExt cx="168701" cy="132575"/>
                </a:xfrm>
              </p:grpSpPr>
              <p:cxnSp>
                <p:nvCxnSpPr>
                  <p:cNvPr id="63" name="Rechte verbindingslijn 62">
                    <a:extLst>
                      <a:ext uri="{FF2B5EF4-FFF2-40B4-BE49-F238E27FC236}">
                        <a16:creationId xmlns:a16="http://schemas.microsoft.com/office/drawing/2014/main" id="{4D810964-5D38-4507-BB90-380ED993F7CC}"/>
                      </a:ext>
                    </a:extLst>
                  </p:cNvPr>
                  <p:cNvCxnSpPr/>
                  <p:nvPr userDrawn="1"/>
                </p:nvCxnSpPr>
                <p:spPr>
                  <a:xfrm>
                    <a:off x="-2866744" y="518074"/>
                    <a:ext cx="168701" cy="0"/>
                  </a:xfrm>
                  <a:prstGeom prst="line">
                    <a:avLst/>
                  </a:prstGeom>
                  <a:solidFill>
                    <a:sysClr val="window" lastClr="FFFFFF"/>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EBAD73AF-955B-480C-83A7-DCB95ACEB7E2}"/>
                      </a:ext>
                    </a:extLst>
                  </p:cNvPr>
                  <p:cNvCxnSpPr/>
                  <p:nvPr userDrawn="1"/>
                </p:nvCxnSpPr>
                <p:spPr>
                  <a:xfrm>
                    <a:off x="-2866744" y="650649"/>
                    <a:ext cx="168701" cy="0"/>
                  </a:xfrm>
                  <a:prstGeom prst="line">
                    <a:avLst/>
                  </a:prstGeom>
                  <a:solidFill>
                    <a:sysClr val="window" lastClr="FFFFFF"/>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B22C255B-7812-4337-B5C7-5B45E20ABF09}"/>
                      </a:ext>
                    </a:extLst>
                  </p:cNvPr>
                  <p:cNvCxnSpPr/>
                  <p:nvPr userDrawn="1"/>
                </p:nvCxnSpPr>
                <p:spPr>
                  <a:xfrm>
                    <a:off x="-2773990" y="617506"/>
                    <a:ext cx="75947" cy="0"/>
                  </a:xfrm>
                  <a:prstGeom prst="line">
                    <a:avLst/>
                  </a:prstGeom>
                  <a:solidFill>
                    <a:sysClr val="window" lastClr="FFFFFF"/>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2D6AFF02-4E1A-4366-BEA3-0C0921F005E1}"/>
                      </a:ext>
                    </a:extLst>
                  </p:cNvPr>
                  <p:cNvCxnSpPr/>
                  <p:nvPr userDrawn="1"/>
                </p:nvCxnSpPr>
                <p:spPr>
                  <a:xfrm>
                    <a:off x="-2773990" y="584362"/>
                    <a:ext cx="75947" cy="0"/>
                  </a:xfrm>
                  <a:prstGeom prst="line">
                    <a:avLst/>
                  </a:prstGeom>
                  <a:solidFill>
                    <a:sysClr val="window" lastClr="FFFFFF"/>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7DB2C4B4-BA96-46DB-B28E-2B47ACA88B5A}"/>
                      </a:ext>
                    </a:extLst>
                  </p:cNvPr>
                  <p:cNvCxnSpPr/>
                  <p:nvPr userDrawn="1"/>
                </p:nvCxnSpPr>
                <p:spPr>
                  <a:xfrm>
                    <a:off x="-2773990" y="551218"/>
                    <a:ext cx="75947" cy="0"/>
                  </a:xfrm>
                  <a:prstGeom prst="line">
                    <a:avLst/>
                  </a:prstGeom>
                  <a:solidFill>
                    <a:sysClr val="window" lastClr="FFFFFF"/>
                  </a:solidFill>
                  <a:ln w="12700" cap="flat" cmpd="sng" algn="ctr">
                    <a:solidFill>
                      <a:srgbClr val="9D9FA1"/>
                    </a:solidFill>
                    <a:prstDash val="solid"/>
                  </a:ln>
                  <a:effectLst/>
                </p:spPr>
              </p:cxnSp>
            </p:grpSp>
            <p:sp>
              <p:nvSpPr>
                <p:cNvPr id="62" name="Pijl: rechts 61">
                  <a:extLst>
                    <a:ext uri="{FF2B5EF4-FFF2-40B4-BE49-F238E27FC236}">
                      <a16:creationId xmlns:a16="http://schemas.microsoft.com/office/drawing/2014/main" id="{E4D0174F-F905-4948-A968-B3F6269915C8}"/>
                    </a:ext>
                  </a:extLst>
                </p:cNvPr>
                <p:cNvSpPr/>
                <p:nvPr userDrawn="1"/>
              </p:nvSpPr>
              <p:spPr>
                <a:xfrm flipH="1">
                  <a:off x="-2866744" y="549740"/>
                  <a:ext cx="70676" cy="67902"/>
                </a:xfrm>
                <a:prstGeom prst="rightArrow">
                  <a:avLst>
                    <a:gd name="adj1" fmla="val 25329"/>
                    <a:gd name="adj2" fmla="val 63628"/>
                  </a:avLst>
                </a:prstGeom>
                <a:solidFill>
                  <a:srgbClr val="4A7DB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grpSp>
          <p:nvGrpSpPr>
            <p:cNvPr id="44" name="Groep 43">
              <a:extLst>
                <a:ext uri="{FF2B5EF4-FFF2-40B4-BE49-F238E27FC236}">
                  <a16:creationId xmlns:a16="http://schemas.microsoft.com/office/drawing/2014/main" id="{49EFD017-863F-404B-9F18-20E01075281D}"/>
                </a:ext>
              </a:extLst>
            </p:cNvPr>
            <p:cNvGrpSpPr/>
            <p:nvPr userDrawn="1"/>
          </p:nvGrpSpPr>
          <p:grpSpPr>
            <a:xfrm>
              <a:off x="-938434" y="4663037"/>
              <a:ext cx="627798" cy="576693"/>
              <a:chOff x="-1753862" y="6112775"/>
              <a:chExt cx="759635" cy="697798"/>
            </a:xfrm>
          </p:grpSpPr>
          <p:grpSp>
            <p:nvGrpSpPr>
              <p:cNvPr id="45" name="Inspireren">
                <a:extLst>
                  <a:ext uri="{FF2B5EF4-FFF2-40B4-BE49-F238E27FC236}">
                    <a16:creationId xmlns:a16="http://schemas.microsoft.com/office/drawing/2014/main" id="{679420A7-26E6-46AC-8301-362AE0CC6B17}"/>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47" name="Freeform 12">
                  <a:extLst>
                    <a:ext uri="{FF2B5EF4-FFF2-40B4-BE49-F238E27FC236}">
                      <a16:creationId xmlns:a16="http://schemas.microsoft.com/office/drawing/2014/main" id="{2E154B00-45BB-4B59-A9C4-4A32ED4DAA7B}"/>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48" name="Freeform 13">
                  <a:extLst>
                    <a:ext uri="{FF2B5EF4-FFF2-40B4-BE49-F238E27FC236}">
                      <a16:creationId xmlns:a16="http://schemas.microsoft.com/office/drawing/2014/main" id="{790AC5C6-694D-481E-A130-A20EE1C4DB62}"/>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49" name="Freeform 14">
                  <a:extLst>
                    <a:ext uri="{FF2B5EF4-FFF2-40B4-BE49-F238E27FC236}">
                      <a16:creationId xmlns:a16="http://schemas.microsoft.com/office/drawing/2014/main" id="{B8F1276A-B850-4628-9CFE-05EA45DE8BA3}"/>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sp>
            <p:nvSpPr>
              <p:cNvPr id="46" name="Tekstvak 45">
                <a:extLst>
                  <a:ext uri="{FF2B5EF4-FFF2-40B4-BE49-F238E27FC236}">
                    <a16:creationId xmlns:a16="http://schemas.microsoft.com/office/drawing/2014/main" id="{78D2F7ED-48BD-4746-B5FB-1787D4736C42}"/>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a:t>
                </a:r>
                <a:b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Inspiration</a:t>
                </a:r>
              </a:p>
            </p:txBody>
          </p:sp>
        </p:grpSp>
      </p:grpSp>
      <p:grpSp>
        <p:nvGrpSpPr>
          <p:cNvPr id="92" name="INSTRUCTION">
            <a:extLst>
              <a:ext uri="{FF2B5EF4-FFF2-40B4-BE49-F238E27FC236}">
                <a16:creationId xmlns:a16="http://schemas.microsoft.com/office/drawing/2014/main" id="{467D358A-F5BD-429F-8A20-B1FF94E7C0C6}"/>
              </a:ext>
            </a:extLst>
          </p:cNvPr>
          <p:cNvGrpSpPr/>
          <p:nvPr userDrawn="1"/>
        </p:nvGrpSpPr>
        <p:grpSpPr>
          <a:xfrm>
            <a:off x="12377595" y="-1"/>
            <a:ext cx="3693386" cy="6640349"/>
            <a:chOff x="-3786165" y="-1"/>
            <a:chExt cx="3693386" cy="6640349"/>
          </a:xfrm>
        </p:grpSpPr>
        <p:sp>
          <p:nvSpPr>
            <p:cNvPr id="93" name="Rechthoek 92">
              <a:extLst>
                <a:ext uri="{FF2B5EF4-FFF2-40B4-BE49-F238E27FC236}">
                  <a16:creationId xmlns:a16="http://schemas.microsoft.com/office/drawing/2014/main" id="{F4ADBDB7-6C79-4284-8362-AA815D733468}"/>
                </a:ext>
              </a:extLst>
            </p:cNvPr>
            <p:cNvSpPr/>
            <p:nvPr userDrawn="1"/>
          </p:nvSpPr>
          <p:spPr>
            <a:xfrm>
              <a:off x="-3786165" y="-1"/>
              <a:ext cx="3593091" cy="5991727"/>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Insert/edit an image</a:t>
              </a:r>
            </a:p>
          </p:txBody>
        </p:sp>
        <p:sp>
          <p:nvSpPr>
            <p:cNvPr id="94" name="Ovaal 93">
              <a:extLst>
                <a:ext uri="{FF2B5EF4-FFF2-40B4-BE49-F238E27FC236}">
                  <a16:creationId xmlns:a16="http://schemas.microsoft.com/office/drawing/2014/main" id="{350DA21F-41D1-4B5B-ABF7-73FA80B4FE1E}"/>
                </a:ext>
              </a:extLst>
            </p:cNvPr>
            <p:cNvSpPr/>
            <p:nvPr userDrawn="1"/>
          </p:nvSpPr>
          <p:spPr>
            <a:xfrm>
              <a:off x="-3603587" y="465324"/>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1</a:t>
              </a:r>
            </a:p>
          </p:txBody>
        </p:sp>
        <p:sp>
          <p:nvSpPr>
            <p:cNvPr id="95" name="Rechthoek 94">
              <a:extLst>
                <a:ext uri="{FF2B5EF4-FFF2-40B4-BE49-F238E27FC236}">
                  <a16:creationId xmlns:a16="http://schemas.microsoft.com/office/drawing/2014/main" id="{A37D2094-788D-40AC-8073-D6A29B5C01A0}"/>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96" name="Ovaal 95">
              <a:extLst>
                <a:ext uri="{FF2B5EF4-FFF2-40B4-BE49-F238E27FC236}">
                  <a16:creationId xmlns:a16="http://schemas.microsoft.com/office/drawing/2014/main" id="{F1B0187E-FAB9-4ECB-8C01-3AF723C352F8}"/>
                </a:ext>
              </a:extLst>
            </p:cNvPr>
            <p:cNvSpPr/>
            <p:nvPr userDrawn="1"/>
          </p:nvSpPr>
          <p:spPr>
            <a:xfrm>
              <a:off x="-3603587" y="2633935"/>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97" name="Rechthoek 96">
              <a:extLst>
                <a:ext uri="{FF2B5EF4-FFF2-40B4-BE49-F238E27FC236}">
                  <a16:creationId xmlns:a16="http://schemas.microsoft.com/office/drawing/2014/main" id="{7B36AA0F-7574-4C70-8479-76173E72BD36}"/>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98" name="Ovaal 97">
              <a:extLst>
                <a:ext uri="{FF2B5EF4-FFF2-40B4-BE49-F238E27FC236}">
                  <a16:creationId xmlns:a16="http://schemas.microsoft.com/office/drawing/2014/main" id="{A7383C17-C559-460E-8D1D-05220D03E1BC}"/>
                </a:ext>
              </a:extLst>
            </p:cNvPr>
            <p:cNvSpPr/>
            <p:nvPr userDrawn="1"/>
          </p:nvSpPr>
          <p:spPr>
            <a:xfrm>
              <a:off x="-3603587" y="4226365"/>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4</a:t>
              </a:r>
            </a:p>
          </p:txBody>
        </p:sp>
        <p:sp>
          <p:nvSpPr>
            <p:cNvPr id="99" name="Rechthoek 98">
              <a:extLst>
                <a:ext uri="{FF2B5EF4-FFF2-40B4-BE49-F238E27FC236}">
                  <a16:creationId xmlns:a16="http://schemas.microsoft.com/office/drawing/2014/main" id="{430FC503-9339-4307-8688-4FDFB346FBF8}"/>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spheres and scale the image frame with the brackets.</a:t>
              </a:r>
            </a:p>
          </p:txBody>
        </p:sp>
        <p:sp>
          <p:nvSpPr>
            <p:cNvPr id="100" name="Rechthoek 99">
              <a:extLst>
                <a:ext uri="{FF2B5EF4-FFF2-40B4-BE49-F238E27FC236}">
                  <a16:creationId xmlns:a16="http://schemas.microsoft.com/office/drawing/2014/main" id="{AB14C81A-2755-45ED-B162-BB3C8364FC50}"/>
                </a:ext>
              </a:extLst>
            </p:cNvPr>
            <p:cNvSpPr/>
            <p:nvPr userDrawn="1"/>
          </p:nvSpPr>
          <p:spPr>
            <a:xfrm>
              <a:off x="-3316836" y="3200265"/>
              <a:ext cx="1239216" cy="719917"/>
            </a:xfrm>
            <a:prstGeom prst="rect">
              <a:avLst/>
            </a:prstGeom>
            <a:pattFill prst="wdUpDiag">
              <a:fgClr>
                <a:srgbClr val="E0E0E0"/>
              </a:fgClr>
              <a:bgClr>
                <a:srgbClr val="ECECEC"/>
              </a:bgClr>
            </a:pattFill>
            <a:ln w="12700" cap="flat" cmpd="sng" algn="ctr">
              <a:solidFill>
                <a:srgbClr val="D3D3D3"/>
              </a:solidFill>
              <a:prstDash val="solid"/>
              <a:miter lim="800000"/>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1"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101" name="Groep 100">
              <a:extLst>
                <a:ext uri="{FF2B5EF4-FFF2-40B4-BE49-F238E27FC236}">
                  <a16:creationId xmlns:a16="http://schemas.microsoft.com/office/drawing/2014/main" id="{9F872A26-ACCE-4B4C-AA2C-39160BDA80FD}"/>
                </a:ext>
              </a:extLst>
            </p:cNvPr>
            <p:cNvGrpSpPr/>
            <p:nvPr userDrawn="1"/>
          </p:nvGrpSpPr>
          <p:grpSpPr>
            <a:xfrm>
              <a:off x="-2485819" y="3479783"/>
              <a:ext cx="1222990" cy="563933"/>
              <a:chOff x="-2485819" y="3399207"/>
              <a:chExt cx="1222990" cy="563933"/>
            </a:xfrm>
          </p:grpSpPr>
          <p:sp>
            <p:nvSpPr>
              <p:cNvPr id="140" name="Rechthoek 139">
                <a:extLst>
                  <a:ext uri="{FF2B5EF4-FFF2-40B4-BE49-F238E27FC236}">
                    <a16:creationId xmlns:a16="http://schemas.microsoft.com/office/drawing/2014/main" id="{E843B9E0-B94D-4BBC-8709-7B9F6AC3BF8B}"/>
                  </a:ext>
                </a:extLst>
              </p:cNvPr>
              <p:cNvSpPr/>
              <p:nvPr userDrawn="1"/>
            </p:nvSpPr>
            <p:spPr>
              <a:xfrm>
                <a:off x="-2485819" y="3399207"/>
                <a:ext cx="1176476" cy="504851"/>
              </a:xfrm>
              <a:prstGeom prst="rect">
                <a:avLst/>
              </a:prstGeom>
              <a:solidFill>
                <a:sysClr val="window" lastClr="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41" name="Rechthoek 140">
                <a:extLst>
                  <a:ext uri="{FF2B5EF4-FFF2-40B4-BE49-F238E27FC236}">
                    <a16:creationId xmlns:a16="http://schemas.microsoft.com/office/drawing/2014/main" id="{9F69129B-570B-4962-8C41-007619E9587E}"/>
                  </a:ext>
                </a:extLst>
              </p:cNvPr>
              <p:cNvSpPr/>
              <p:nvPr userDrawn="1"/>
            </p:nvSpPr>
            <p:spPr>
              <a:xfrm>
                <a:off x="-2479584" y="3652838"/>
                <a:ext cx="1164007" cy="246701"/>
              </a:xfrm>
              <a:prstGeom prst="rect">
                <a:avLst/>
              </a:prstGeom>
              <a:solidFill>
                <a:srgbClr val="FCE4DC"/>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142" name="Groep 141">
                <a:extLst>
                  <a:ext uri="{FF2B5EF4-FFF2-40B4-BE49-F238E27FC236}">
                    <a16:creationId xmlns:a16="http://schemas.microsoft.com/office/drawing/2014/main" id="{3D67B6F1-27B3-42F8-B4E0-58E1CB4F4B0C}"/>
                  </a:ext>
                </a:extLst>
              </p:cNvPr>
              <p:cNvGrpSpPr/>
              <p:nvPr userDrawn="1"/>
            </p:nvGrpSpPr>
            <p:grpSpPr>
              <a:xfrm>
                <a:off x="-2403869" y="3460544"/>
                <a:ext cx="155951" cy="131922"/>
                <a:chOff x="12968836" y="3354170"/>
                <a:chExt cx="404806" cy="342433"/>
              </a:xfrm>
            </p:grpSpPr>
            <p:sp>
              <p:nvSpPr>
                <p:cNvPr id="155" name="Rechthoek: afgeronde hoeken 154">
                  <a:extLst>
                    <a:ext uri="{FF2B5EF4-FFF2-40B4-BE49-F238E27FC236}">
                      <a16:creationId xmlns:a16="http://schemas.microsoft.com/office/drawing/2014/main" id="{1A81E10C-E2EF-47B1-8DFB-37430E4F4A78}"/>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56" name="Rechthoek 155">
                  <a:extLst>
                    <a:ext uri="{FF2B5EF4-FFF2-40B4-BE49-F238E27FC236}">
                      <a16:creationId xmlns:a16="http://schemas.microsoft.com/office/drawing/2014/main" id="{FB76D8F2-E581-450B-A8DD-90A036EDADC3}"/>
                    </a:ext>
                  </a:extLst>
                </p:cNvPr>
                <p:cNvSpPr/>
                <p:nvPr userDrawn="1"/>
              </p:nvSpPr>
              <p:spPr>
                <a:xfrm>
                  <a:off x="13025180" y="3401181"/>
                  <a:ext cx="305213" cy="41563"/>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57" name="Rechthoek 156">
                  <a:extLst>
                    <a:ext uri="{FF2B5EF4-FFF2-40B4-BE49-F238E27FC236}">
                      <a16:creationId xmlns:a16="http://schemas.microsoft.com/office/drawing/2014/main" id="{36F5D2FC-A0E9-4F89-969D-25DF84F2A225}"/>
                    </a:ext>
                  </a:extLst>
                </p:cNvPr>
                <p:cNvSpPr/>
                <p:nvPr userDrawn="1"/>
              </p:nvSpPr>
              <p:spPr>
                <a:xfrm>
                  <a:off x="13025181" y="3471575"/>
                  <a:ext cx="118778" cy="181691"/>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58" name="Rechthoek 157">
                  <a:extLst>
                    <a:ext uri="{FF2B5EF4-FFF2-40B4-BE49-F238E27FC236}">
                      <a16:creationId xmlns:a16="http://schemas.microsoft.com/office/drawing/2014/main" id="{C6DA4150-5BD0-42BC-82FC-B750793A0610}"/>
                    </a:ext>
                  </a:extLst>
                </p:cNvPr>
                <p:cNvSpPr/>
                <p:nvPr userDrawn="1"/>
              </p:nvSpPr>
              <p:spPr>
                <a:xfrm>
                  <a:off x="13180812" y="3481982"/>
                  <a:ext cx="13527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59" name="Rechthoek 158">
                  <a:extLst>
                    <a:ext uri="{FF2B5EF4-FFF2-40B4-BE49-F238E27FC236}">
                      <a16:creationId xmlns:a16="http://schemas.microsoft.com/office/drawing/2014/main" id="{086AA1A6-10EB-4E9E-AD40-D79392C9439E}"/>
                    </a:ext>
                  </a:extLst>
                </p:cNvPr>
                <p:cNvSpPr/>
                <p:nvPr userDrawn="1"/>
              </p:nvSpPr>
              <p:spPr>
                <a:xfrm>
                  <a:off x="13180812" y="3554800"/>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60" name="Rechthoek 159">
                  <a:extLst>
                    <a:ext uri="{FF2B5EF4-FFF2-40B4-BE49-F238E27FC236}">
                      <a16:creationId xmlns:a16="http://schemas.microsoft.com/office/drawing/2014/main" id="{9A798A3B-54E1-4E1E-874E-C8D91D6C861B}"/>
                    </a:ext>
                  </a:extLst>
                </p:cNvPr>
                <p:cNvSpPr/>
                <p:nvPr userDrawn="1"/>
              </p:nvSpPr>
              <p:spPr>
                <a:xfrm>
                  <a:off x="13180812" y="3627618"/>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43" name="Groep 142">
                <a:extLst>
                  <a:ext uri="{FF2B5EF4-FFF2-40B4-BE49-F238E27FC236}">
                    <a16:creationId xmlns:a16="http://schemas.microsoft.com/office/drawing/2014/main" id="{8DBB0B8D-8817-4A47-90F9-FA253F640B0D}"/>
                  </a:ext>
                </a:extLst>
              </p:cNvPr>
              <p:cNvGrpSpPr/>
              <p:nvPr userDrawn="1"/>
            </p:nvGrpSpPr>
            <p:grpSpPr>
              <a:xfrm>
                <a:off x="-2423424" y="3690208"/>
                <a:ext cx="166739" cy="218963"/>
                <a:chOff x="12940828" y="3950597"/>
                <a:chExt cx="432813" cy="568367"/>
              </a:xfrm>
            </p:grpSpPr>
            <p:grpSp>
              <p:nvGrpSpPr>
                <p:cNvPr id="147" name="Groep 146">
                  <a:extLst>
                    <a:ext uri="{FF2B5EF4-FFF2-40B4-BE49-F238E27FC236}">
                      <a16:creationId xmlns:a16="http://schemas.microsoft.com/office/drawing/2014/main" id="{C15E3E23-2870-4F7B-8510-475E36788D5B}"/>
                    </a:ext>
                  </a:extLst>
                </p:cNvPr>
                <p:cNvGrpSpPr/>
                <p:nvPr userDrawn="1"/>
              </p:nvGrpSpPr>
              <p:grpSpPr>
                <a:xfrm>
                  <a:off x="13000382" y="4006891"/>
                  <a:ext cx="373259" cy="315747"/>
                  <a:chOff x="12968836" y="3354170"/>
                  <a:chExt cx="404806" cy="342433"/>
                </a:xfrm>
              </p:grpSpPr>
              <p:sp>
                <p:nvSpPr>
                  <p:cNvPr id="149" name="Rechthoek: afgeronde hoeken 148">
                    <a:extLst>
                      <a:ext uri="{FF2B5EF4-FFF2-40B4-BE49-F238E27FC236}">
                        <a16:creationId xmlns:a16="http://schemas.microsoft.com/office/drawing/2014/main" id="{8FB74DC2-EBC0-42A5-A455-5BF398B2A649}"/>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50" name="Rechthoek 149">
                    <a:extLst>
                      <a:ext uri="{FF2B5EF4-FFF2-40B4-BE49-F238E27FC236}">
                        <a16:creationId xmlns:a16="http://schemas.microsoft.com/office/drawing/2014/main" id="{D82FFA61-5798-4E2C-99B2-57ED139D62A6}"/>
                      </a:ext>
                    </a:extLst>
                  </p:cNvPr>
                  <p:cNvSpPr/>
                  <p:nvPr userDrawn="1"/>
                </p:nvSpPr>
                <p:spPr>
                  <a:xfrm>
                    <a:off x="13025180" y="3401181"/>
                    <a:ext cx="305213" cy="41563"/>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51" name="Rechthoek 150">
                    <a:extLst>
                      <a:ext uri="{FF2B5EF4-FFF2-40B4-BE49-F238E27FC236}">
                        <a16:creationId xmlns:a16="http://schemas.microsoft.com/office/drawing/2014/main" id="{8A9FFABE-508B-4C51-962E-67274B9B2270}"/>
                      </a:ext>
                    </a:extLst>
                  </p:cNvPr>
                  <p:cNvSpPr/>
                  <p:nvPr userDrawn="1"/>
                </p:nvSpPr>
                <p:spPr>
                  <a:xfrm>
                    <a:off x="13025181" y="3471575"/>
                    <a:ext cx="118778" cy="181691"/>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52" name="Rechthoek 151">
                    <a:extLst>
                      <a:ext uri="{FF2B5EF4-FFF2-40B4-BE49-F238E27FC236}">
                        <a16:creationId xmlns:a16="http://schemas.microsoft.com/office/drawing/2014/main" id="{29DD2949-40B6-4AE2-B677-F3DB43CC59FF}"/>
                      </a:ext>
                    </a:extLst>
                  </p:cNvPr>
                  <p:cNvSpPr/>
                  <p:nvPr userDrawn="1"/>
                </p:nvSpPr>
                <p:spPr>
                  <a:xfrm>
                    <a:off x="13180812" y="3481982"/>
                    <a:ext cx="13527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53" name="Rechthoek 152">
                    <a:extLst>
                      <a:ext uri="{FF2B5EF4-FFF2-40B4-BE49-F238E27FC236}">
                        <a16:creationId xmlns:a16="http://schemas.microsoft.com/office/drawing/2014/main" id="{39BBF6BB-F0A1-47B6-B5E4-A5C1D4369C68}"/>
                      </a:ext>
                    </a:extLst>
                  </p:cNvPr>
                  <p:cNvSpPr/>
                  <p:nvPr userDrawn="1"/>
                </p:nvSpPr>
                <p:spPr>
                  <a:xfrm>
                    <a:off x="13180812" y="3554800"/>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54" name="Rechthoek 153">
                    <a:extLst>
                      <a:ext uri="{FF2B5EF4-FFF2-40B4-BE49-F238E27FC236}">
                        <a16:creationId xmlns:a16="http://schemas.microsoft.com/office/drawing/2014/main" id="{FD73E185-FB07-4E02-9555-8377C2BD3CBC}"/>
                      </a:ext>
                    </a:extLst>
                  </p:cNvPr>
                  <p:cNvSpPr/>
                  <p:nvPr userDrawn="1"/>
                </p:nvSpPr>
                <p:spPr>
                  <a:xfrm>
                    <a:off x="13180812" y="3627618"/>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48" name="Boog 147">
                  <a:extLst>
                    <a:ext uri="{FF2B5EF4-FFF2-40B4-BE49-F238E27FC236}">
                      <a16:creationId xmlns:a16="http://schemas.microsoft.com/office/drawing/2014/main" id="{AA6494B0-CAEC-4E00-8C09-939D62B14EB6}"/>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44" name="Tekstvak 143">
                <a:extLst>
                  <a:ext uri="{FF2B5EF4-FFF2-40B4-BE49-F238E27FC236}">
                    <a16:creationId xmlns:a16="http://schemas.microsoft.com/office/drawing/2014/main" id="{CE7DECE4-006A-4505-A98B-9E20423FDCF4}"/>
                  </a:ext>
                </a:extLst>
              </p:cNvPr>
              <p:cNvSpPr txBox="1"/>
              <p:nvPr userDrawn="1"/>
            </p:nvSpPr>
            <p:spPr>
              <a:xfrm>
                <a:off x="-2245455" y="3460544"/>
                <a:ext cx="896116" cy="134709"/>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Layout</a:t>
                </a:r>
              </a:p>
            </p:txBody>
          </p:sp>
          <p:sp>
            <p:nvSpPr>
              <p:cNvPr id="145" name="Tekstvak 144">
                <a:extLst>
                  <a:ext uri="{FF2B5EF4-FFF2-40B4-BE49-F238E27FC236}">
                    <a16:creationId xmlns:a16="http://schemas.microsoft.com/office/drawing/2014/main" id="{419AD10E-D7A0-4745-96F3-4AF2F67397DD}"/>
                  </a:ext>
                </a:extLst>
              </p:cNvPr>
              <p:cNvSpPr txBox="1"/>
              <p:nvPr userDrawn="1"/>
            </p:nvSpPr>
            <p:spPr>
              <a:xfrm>
                <a:off x="-2258884" y="3712980"/>
                <a:ext cx="909545" cy="126416"/>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Reset slide</a:t>
                </a:r>
              </a:p>
            </p:txBody>
          </p:sp>
          <p:sp>
            <p:nvSpPr>
              <p:cNvPr id="146" name="Vrije vorm: vorm 145">
                <a:extLst>
                  <a:ext uri="{FF2B5EF4-FFF2-40B4-BE49-F238E27FC236}">
                    <a16:creationId xmlns:a16="http://schemas.microsoft.com/office/drawing/2014/main" id="{1889D54B-67E9-4606-92A2-B83BFD3AC1AD}"/>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ysClr val="window" lastClr="FFFFFF"/>
              </a:solidFill>
              <a:ln w="12700" cap="flat" cmpd="sng" algn="ctr">
                <a:solidFill>
                  <a:srgbClr val="000000"/>
                </a:solid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grpSp>
        <p:grpSp>
          <p:nvGrpSpPr>
            <p:cNvPr id="102" name="Groep 101">
              <a:extLst>
                <a:ext uri="{FF2B5EF4-FFF2-40B4-BE49-F238E27FC236}">
                  <a16:creationId xmlns:a16="http://schemas.microsoft.com/office/drawing/2014/main" id="{05C1DB8B-4B1A-49D2-8CA6-256BB5442BF0}"/>
                </a:ext>
              </a:extLst>
            </p:cNvPr>
            <p:cNvGrpSpPr/>
            <p:nvPr userDrawn="1"/>
          </p:nvGrpSpPr>
          <p:grpSpPr>
            <a:xfrm>
              <a:off x="-3786165" y="5680652"/>
              <a:ext cx="3693386" cy="959696"/>
              <a:chOff x="-3786437" y="6163468"/>
              <a:chExt cx="3693386" cy="959696"/>
            </a:xfrm>
          </p:grpSpPr>
          <p:sp>
            <p:nvSpPr>
              <p:cNvPr id="130" name="Rechthoek 129">
                <a:extLst>
                  <a:ext uri="{FF2B5EF4-FFF2-40B4-BE49-F238E27FC236}">
                    <a16:creationId xmlns:a16="http://schemas.microsoft.com/office/drawing/2014/main" id="{E2C348EC-5816-466B-9238-6374446A5BBF}"/>
                  </a:ext>
                </a:extLst>
              </p:cNvPr>
              <p:cNvSpPr/>
              <p:nvPr userDrawn="1"/>
            </p:nvSpPr>
            <p:spPr>
              <a:xfrm>
                <a:off x="-3786437" y="6295164"/>
                <a:ext cx="3593637" cy="828000"/>
              </a:xfrm>
              <a:prstGeom prst="rect">
                <a:avLst/>
              </a:prstGeom>
              <a:solidFill>
                <a:srgbClr val="ECECEC"/>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Want to know more?</a:t>
                </a:r>
                <a:b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Go to the tab</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 'SLIDEBUILDER’ </a:t>
                </a: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and click</a:t>
                </a:r>
                <a:b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on the button </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 Inspiration'</a:t>
                </a:r>
              </a:p>
            </p:txBody>
          </p:sp>
          <p:grpSp>
            <p:nvGrpSpPr>
              <p:cNvPr id="131" name="ICOON_info">
                <a:extLst>
                  <a:ext uri="{FF2B5EF4-FFF2-40B4-BE49-F238E27FC236}">
                    <a16:creationId xmlns:a16="http://schemas.microsoft.com/office/drawing/2014/main" id="{99B16D18-443D-49BD-B94F-A7CEE0F8D434}"/>
                  </a:ext>
                </a:extLst>
              </p:cNvPr>
              <p:cNvGrpSpPr/>
              <p:nvPr userDrawn="1"/>
            </p:nvGrpSpPr>
            <p:grpSpPr>
              <a:xfrm>
                <a:off x="-376736" y="6163468"/>
                <a:ext cx="283685" cy="283685"/>
                <a:chOff x="-510741" y="5913713"/>
                <a:chExt cx="267555" cy="267555"/>
              </a:xfrm>
            </p:grpSpPr>
            <p:sp>
              <p:nvSpPr>
                <p:cNvPr id="138" name="Ovaal 137">
                  <a:extLst>
                    <a:ext uri="{FF2B5EF4-FFF2-40B4-BE49-F238E27FC236}">
                      <a16:creationId xmlns:a16="http://schemas.microsoft.com/office/drawing/2014/main" id="{74CA2A14-7FB8-48DE-8731-780209EC1A00}"/>
                    </a:ext>
                  </a:extLst>
                </p:cNvPr>
                <p:cNvSpPr/>
                <p:nvPr userDrawn="1"/>
              </p:nvSpPr>
              <p:spPr>
                <a:xfrm>
                  <a:off x="-491853" y="5932072"/>
                  <a:ext cx="230835" cy="230835"/>
                </a:xfrm>
                <a:prstGeom prst="ellips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39" name="Graphic 163" descr="Informatie">
                  <a:extLst>
                    <a:ext uri="{FF2B5EF4-FFF2-40B4-BE49-F238E27FC236}">
                      <a16:creationId xmlns:a16="http://schemas.microsoft.com/office/drawing/2014/main" id="{7C0301B4-9518-48A5-AFCE-5AC90580181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32" name="Groep 131">
                <a:extLst>
                  <a:ext uri="{FF2B5EF4-FFF2-40B4-BE49-F238E27FC236}">
                    <a16:creationId xmlns:a16="http://schemas.microsoft.com/office/drawing/2014/main" id="{AD837F5A-E3C7-4C17-8B0D-47D84C32B158}"/>
                  </a:ext>
                </a:extLst>
              </p:cNvPr>
              <p:cNvGrpSpPr/>
              <p:nvPr userDrawn="1"/>
            </p:nvGrpSpPr>
            <p:grpSpPr>
              <a:xfrm>
                <a:off x="-938434" y="6420818"/>
                <a:ext cx="627798" cy="576693"/>
                <a:chOff x="-938434" y="4570310"/>
                <a:chExt cx="627798" cy="576693"/>
              </a:xfrm>
            </p:grpSpPr>
            <p:grpSp>
              <p:nvGrpSpPr>
                <p:cNvPr id="133" name="Inspireren">
                  <a:extLst>
                    <a:ext uri="{FF2B5EF4-FFF2-40B4-BE49-F238E27FC236}">
                      <a16:creationId xmlns:a16="http://schemas.microsoft.com/office/drawing/2014/main" id="{B280D35A-7338-42ED-B20B-1322D1E0D576}"/>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35" name="Freeform 12">
                    <a:extLst>
                      <a:ext uri="{FF2B5EF4-FFF2-40B4-BE49-F238E27FC236}">
                        <a16:creationId xmlns:a16="http://schemas.microsoft.com/office/drawing/2014/main" id="{193D2E56-4C04-4722-88B6-CA49CC08C2C8}"/>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36" name="Freeform 13">
                    <a:extLst>
                      <a:ext uri="{FF2B5EF4-FFF2-40B4-BE49-F238E27FC236}">
                        <a16:creationId xmlns:a16="http://schemas.microsoft.com/office/drawing/2014/main" id="{F45F961C-4008-4A52-B5EF-4D54AC1C0710}"/>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37" name="Freeform 14">
                    <a:extLst>
                      <a:ext uri="{FF2B5EF4-FFF2-40B4-BE49-F238E27FC236}">
                        <a16:creationId xmlns:a16="http://schemas.microsoft.com/office/drawing/2014/main" id="{31F8FB27-DE9E-4571-BEB9-9EB0373CF435}"/>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sp>
              <p:nvSpPr>
                <p:cNvPr id="134" name="Tekstvak 133">
                  <a:extLst>
                    <a:ext uri="{FF2B5EF4-FFF2-40B4-BE49-F238E27FC236}">
                      <a16:creationId xmlns:a16="http://schemas.microsoft.com/office/drawing/2014/main" id="{0FD5DB81-7B7F-4193-937F-C2497487CB8E}"/>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a:t>
                  </a:r>
                  <a:b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Inspiration</a:t>
                  </a:r>
                </a:p>
              </p:txBody>
            </p:sp>
          </p:grpSp>
        </p:grpSp>
        <p:grpSp>
          <p:nvGrpSpPr>
            <p:cNvPr id="103" name="Groep 102">
              <a:extLst>
                <a:ext uri="{FF2B5EF4-FFF2-40B4-BE49-F238E27FC236}">
                  <a16:creationId xmlns:a16="http://schemas.microsoft.com/office/drawing/2014/main" id="{B20E07D2-5D15-4FA2-9654-3F8997A9B609}"/>
                </a:ext>
              </a:extLst>
            </p:cNvPr>
            <p:cNvGrpSpPr/>
            <p:nvPr userDrawn="1"/>
          </p:nvGrpSpPr>
          <p:grpSpPr>
            <a:xfrm>
              <a:off x="-3426806" y="5129582"/>
              <a:ext cx="514284" cy="506545"/>
              <a:chOff x="12617641" y="3403239"/>
              <a:chExt cx="752963" cy="741634"/>
            </a:xfrm>
          </p:grpSpPr>
          <p:grpSp>
            <p:nvGrpSpPr>
              <p:cNvPr id="114" name="Groep 113">
                <a:extLst>
                  <a:ext uri="{FF2B5EF4-FFF2-40B4-BE49-F238E27FC236}">
                    <a16:creationId xmlns:a16="http://schemas.microsoft.com/office/drawing/2014/main" id="{B9834C9C-E830-420B-BAA8-76D9D0B184A9}"/>
                  </a:ext>
                </a:extLst>
              </p:cNvPr>
              <p:cNvGrpSpPr/>
              <p:nvPr userDrawn="1"/>
            </p:nvGrpSpPr>
            <p:grpSpPr>
              <a:xfrm>
                <a:off x="12771530" y="3403239"/>
                <a:ext cx="467176" cy="448491"/>
                <a:chOff x="12782157" y="3403239"/>
                <a:chExt cx="467176" cy="448491"/>
              </a:xfrm>
            </p:grpSpPr>
            <p:grpSp>
              <p:nvGrpSpPr>
                <p:cNvPr id="117" name="Groep 116">
                  <a:extLst>
                    <a:ext uri="{FF2B5EF4-FFF2-40B4-BE49-F238E27FC236}">
                      <a16:creationId xmlns:a16="http://schemas.microsoft.com/office/drawing/2014/main" id="{034FCF9D-A0E1-43DE-9619-05101F0D2DC4}"/>
                    </a:ext>
                  </a:extLst>
                </p:cNvPr>
                <p:cNvGrpSpPr/>
                <p:nvPr userDrawn="1"/>
              </p:nvGrpSpPr>
              <p:grpSpPr>
                <a:xfrm>
                  <a:off x="12782157" y="3403239"/>
                  <a:ext cx="412976" cy="396132"/>
                  <a:chOff x="13554906" y="3320109"/>
                  <a:chExt cx="443917" cy="425811"/>
                </a:xfrm>
              </p:grpSpPr>
              <p:grpSp>
                <p:nvGrpSpPr>
                  <p:cNvPr id="124" name="Groep 123">
                    <a:extLst>
                      <a:ext uri="{FF2B5EF4-FFF2-40B4-BE49-F238E27FC236}">
                        <a16:creationId xmlns:a16="http://schemas.microsoft.com/office/drawing/2014/main" id="{D7D1F700-4DE2-4AB4-B143-36227BE3FA6F}"/>
                      </a:ext>
                    </a:extLst>
                  </p:cNvPr>
                  <p:cNvGrpSpPr/>
                  <p:nvPr userDrawn="1"/>
                </p:nvGrpSpPr>
                <p:grpSpPr>
                  <a:xfrm>
                    <a:off x="13554906" y="3320109"/>
                    <a:ext cx="443917" cy="425811"/>
                    <a:chOff x="12909684" y="1276143"/>
                    <a:chExt cx="443917" cy="425811"/>
                  </a:xfrm>
                </p:grpSpPr>
                <p:sp>
                  <p:nvSpPr>
                    <p:cNvPr id="127" name="Rechthoek 126">
                      <a:extLst>
                        <a:ext uri="{FF2B5EF4-FFF2-40B4-BE49-F238E27FC236}">
                          <a16:creationId xmlns:a16="http://schemas.microsoft.com/office/drawing/2014/main" id="{63C8E5FE-8F7A-4135-A184-3A5AD8EA1BB2}"/>
                        </a:ext>
                      </a:extLst>
                    </p:cNvPr>
                    <p:cNvSpPr/>
                    <p:nvPr userDrawn="1"/>
                  </p:nvSpPr>
                  <p:spPr>
                    <a:xfrm>
                      <a:off x="12909689" y="1276143"/>
                      <a:ext cx="443912" cy="425811"/>
                    </a:xfrm>
                    <a:prstGeom prst="rect">
                      <a:avLst/>
                    </a:prstGeom>
                    <a:noFill/>
                    <a:ln w="12700" cap="flat" cmpd="sng" algn="ctr">
                      <a:solidFill>
                        <a:srgbClr val="818181"/>
                      </a:solidFill>
                      <a:prstDash val="dash"/>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8" name="Rechthoek 127">
                      <a:extLst>
                        <a:ext uri="{FF2B5EF4-FFF2-40B4-BE49-F238E27FC236}">
                          <a16:creationId xmlns:a16="http://schemas.microsoft.com/office/drawing/2014/main" id="{217568E8-DCD8-4C55-B93B-7756164FD5E0}"/>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9" name="Ovaal 128">
                      <a:extLst>
                        <a:ext uri="{FF2B5EF4-FFF2-40B4-BE49-F238E27FC236}">
                          <a16:creationId xmlns:a16="http://schemas.microsoft.com/office/drawing/2014/main" id="{1F792E86-B7F8-4E56-8DDF-96B4C28AD851}"/>
                        </a:ext>
                      </a:extLst>
                    </p:cNvPr>
                    <p:cNvSpPr/>
                    <p:nvPr userDrawn="1"/>
                  </p:nvSpPr>
                  <p:spPr>
                    <a:xfrm>
                      <a:off x="13069071" y="1308711"/>
                      <a:ext cx="72188" cy="72188"/>
                    </a:xfrm>
                    <a:prstGeom prst="ellipse">
                      <a:avLst/>
                    </a:prstGeom>
                    <a:solidFill>
                      <a:srgbClr val="ECC679"/>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pic>
                <p:nvPicPr>
                  <p:cNvPr id="125" name="Afbeelding 124">
                    <a:extLst>
                      <a:ext uri="{FF2B5EF4-FFF2-40B4-BE49-F238E27FC236}">
                        <a16:creationId xmlns:a16="http://schemas.microsoft.com/office/drawing/2014/main" id="{BC3C3A17-E2CD-4D53-92CA-6AB395290786}"/>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26" name="Afbeelding 125">
                    <a:extLst>
                      <a:ext uri="{FF2B5EF4-FFF2-40B4-BE49-F238E27FC236}">
                        <a16:creationId xmlns:a16="http://schemas.microsoft.com/office/drawing/2014/main" id="{FFD3E245-216D-484D-BD18-ABCCFCF826F3}"/>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18" name="Groep 117">
                  <a:extLst>
                    <a:ext uri="{FF2B5EF4-FFF2-40B4-BE49-F238E27FC236}">
                      <a16:creationId xmlns:a16="http://schemas.microsoft.com/office/drawing/2014/main" id="{44EF05BE-8519-46A1-BA2D-CE3BE8FE2E86}"/>
                    </a:ext>
                  </a:extLst>
                </p:cNvPr>
                <p:cNvGrpSpPr/>
                <p:nvPr userDrawn="1"/>
              </p:nvGrpSpPr>
              <p:grpSpPr>
                <a:xfrm>
                  <a:off x="13103513" y="3705268"/>
                  <a:ext cx="145820" cy="146462"/>
                  <a:chOff x="13096169" y="3602278"/>
                  <a:chExt cx="145820" cy="146462"/>
                </a:xfrm>
              </p:grpSpPr>
              <p:sp>
                <p:nvSpPr>
                  <p:cNvPr id="122" name="Rechthoek 121">
                    <a:extLst>
                      <a:ext uri="{FF2B5EF4-FFF2-40B4-BE49-F238E27FC236}">
                        <a16:creationId xmlns:a16="http://schemas.microsoft.com/office/drawing/2014/main" id="{DF00DDDD-24B6-417D-8BA1-4771A671FF39}"/>
                      </a:ext>
                    </a:extLst>
                  </p:cNvPr>
                  <p:cNvSpPr/>
                  <p:nvPr userDrawn="1"/>
                </p:nvSpPr>
                <p:spPr>
                  <a:xfrm>
                    <a:off x="13096169" y="3602278"/>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3" name="Rechthoek 122">
                    <a:extLst>
                      <a:ext uri="{FF2B5EF4-FFF2-40B4-BE49-F238E27FC236}">
                        <a16:creationId xmlns:a16="http://schemas.microsoft.com/office/drawing/2014/main" id="{E02491B1-3D18-498C-AD25-4CBAFEA90F3D}"/>
                      </a:ext>
                    </a:extLst>
                  </p:cNvPr>
                  <p:cNvSpPr/>
                  <p:nvPr userDrawn="1"/>
                </p:nvSpPr>
                <p:spPr>
                  <a:xfrm rot="5400000">
                    <a:off x="13037453" y="3661636"/>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19" name="Groep 118">
                  <a:extLst>
                    <a:ext uri="{FF2B5EF4-FFF2-40B4-BE49-F238E27FC236}">
                      <a16:creationId xmlns:a16="http://schemas.microsoft.com/office/drawing/2014/main" id="{992C7AFC-E7F5-48F8-A3EC-4EB21848F591}"/>
                    </a:ext>
                  </a:extLst>
                </p:cNvPr>
                <p:cNvGrpSpPr/>
                <p:nvPr userDrawn="1"/>
              </p:nvGrpSpPr>
              <p:grpSpPr>
                <a:xfrm rot="10800000">
                  <a:off x="13061402" y="3665637"/>
                  <a:ext cx="145820" cy="146462"/>
                  <a:chOff x="13096169" y="3602278"/>
                  <a:chExt cx="145820" cy="146462"/>
                </a:xfrm>
              </p:grpSpPr>
              <p:sp>
                <p:nvSpPr>
                  <p:cNvPr id="120" name="Rechthoek 119">
                    <a:extLst>
                      <a:ext uri="{FF2B5EF4-FFF2-40B4-BE49-F238E27FC236}">
                        <a16:creationId xmlns:a16="http://schemas.microsoft.com/office/drawing/2014/main" id="{4F2E130F-D68C-44E6-BFA4-628D57DB9966}"/>
                      </a:ext>
                    </a:extLst>
                  </p:cNvPr>
                  <p:cNvSpPr/>
                  <p:nvPr userDrawn="1"/>
                </p:nvSpPr>
                <p:spPr>
                  <a:xfrm>
                    <a:off x="13096169" y="3602278"/>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1" name="Rechthoek 120">
                    <a:extLst>
                      <a:ext uri="{FF2B5EF4-FFF2-40B4-BE49-F238E27FC236}">
                        <a16:creationId xmlns:a16="http://schemas.microsoft.com/office/drawing/2014/main" id="{86043690-9A8B-43D6-99BB-B5574C15C55C}"/>
                      </a:ext>
                    </a:extLst>
                  </p:cNvPr>
                  <p:cNvSpPr/>
                  <p:nvPr userDrawn="1"/>
                </p:nvSpPr>
                <p:spPr>
                  <a:xfrm rot="5400000">
                    <a:off x="13037453" y="3661636"/>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sp>
            <p:nvSpPr>
              <p:cNvPr id="115" name="Rechthoek 114">
                <a:extLst>
                  <a:ext uri="{FF2B5EF4-FFF2-40B4-BE49-F238E27FC236}">
                    <a16:creationId xmlns:a16="http://schemas.microsoft.com/office/drawing/2014/main" id="{07FC62F2-703A-49A8-806C-08D8D4CCA83A}"/>
                  </a:ext>
                </a:extLst>
              </p:cNvPr>
              <p:cNvSpPr/>
              <p:nvPr userDrawn="1"/>
            </p:nvSpPr>
            <p:spPr>
              <a:xfrm>
                <a:off x="12617641" y="3889890"/>
                <a:ext cx="752963" cy="161170"/>
              </a:xfrm>
              <a:prstGeom prst="rect">
                <a:avLst/>
              </a:prstGeom>
              <a:no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Crop</a:t>
                </a:r>
              </a:p>
            </p:txBody>
          </p:sp>
          <p:sp>
            <p:nvSpPr>
              <p:cNvPr id="116" name="Gelijkbenige driehoek 115">
                <a:extLst>
                  <a:ext uri="{FF2B5EF4-FFF2-40B4-BE49-F238E27FC236}">
                    <a16:creationId xmlns:a16="http://schemas.microsoft.com/office/drawing/2014/main" id="{4A6A93A3-7B2B-401C-A9B3-8992310E9793}"/>
                  </a:ext>
                </a:extLst>
              </p:cNvPr>
              <p:cNvSpPr/>
              <p:nvPr userDrawn="1"/>
            </p:nvSpPr>
            <p:spPr>
              <a:xfrm rot="10800000">
                <a:off x="12950688" y="4093726"/>
                <a:ext cx="86866" cy="51147"/>
              </a:xfrm>
              <a:prstGeom prst="triangle">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04" name="Ovaal 103">
              <a:extLst>
                <a:ext uri="{FF2B5EF4-FFF2-40B4-BE49-F238E27FC236}">
                  <a16:creationId xmlns:a16="http://schemas.microsoft.com/office/drawing/2014/main" id="{7AC764E1-7D69-47E6-8B48-D7F0BB6108E6}"/>
                </a:ext>
              </a:extLst>
            </p:cNvPr>
            <p:cNvSpPr/>
            <p:nvPr userDrawn="1"/>
          </p:nvSpPr>
          <p:spPr>
            <a:xfrm>
              <a:off x="-3603587" y="181118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2</a:t>
              </a:r>
            </a:p>
          </p:txBody>
        </p:sp>
        <p:sp>
          <p:nvSpPr>
            <p:cNvPr id="105" name="Rechthoek 104">
              <a:extLst>
                <a:ext uri="{FF2B5EF4-FFF2-40B4-BE49-F238E27FC236}">
                  <a16:creationId xmlns:a16="http://schemas.microsoft.com/office/drawing/2014/main" id="{004F4837-E880-49BC-B0C4-27349E5D274B}"/>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106" name="Rechthoek 105">
              <a:extLst>
                <a:ext uri="{FF2B5EF4-FFF2-40B4-BE49-F238E27FC236}">
                  <a16:creationId xmlns:a16="http://schemas.microsoft.com/office/drawing/2014/main" id="{F0AEC3E5-7FC8-4893-BD47-11D649944F63}"/>
                </a:ext>
              </a:extLst>
            </p:cNvPr>
            <p:cNvSpPr/>
            <p:nvPr userDrawn="1"/>
          </p:nvSpPr>
          <p:spPr>
            <a:xfrm>
              <a:off x="-3319415" y="2245760"/>
              <a:ext cx="825500" cy="209550"/>
            </a:xfrm>
            <a:prstGeom prst="rect">
              <a:avLst/>
            </a:prstGeom>
            <a:solidFill>
              <a:srgbClr val="1FF524"/>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Insert</a:t>
              </a:r>
            </a:p>
          </p:txBody>
        </p:sp>
        <p:grpSp>
          <p:nvGrpSpPr>
            <p:cNvPr id="107" name="Groep 106">
              <a:extLst>
                <a:ext uri="{FF2B5EF4-FFF2-40B4-BE49-F238E27FC236}">
                  <a16:creationId xmlns:a16="http://schemas.microsoft.com/office/drawing/2014/main" id="{6FC3FB7A-8932-447B-9ED5-EE54B565ED1F}"/>
                </a:ext>
              </a:extLst>
            </p:cNvPr>
            <p:cNvGrpSpPr/>
            <p:nvPr userDrawn="1"/>
          </p:nvGrpSpPr>
          <p:grpSpPr>
            <a:xfrm>
              <a:off x="-3365484" y="1226982"/>
              <a:ext cx="446937" cy="406485"/>
              <a:chOff x="-3563526" y="1409294"/>
              <a:chExt cx="354190" cy="322133"/>
            </a:xfrm>
          </p:grpSpPr>
          <p:grpSp>
            <p:nvGrpSpPr>
              <p:cNvPr id="108" name="Groep 107">
                <a:extLst>
                  <a:ext uri="{FF2B5EF4-FFF2-40B4-BE49-F238E27FC236}">
                    <a16:creationId xmlns:a16="http://schemas.microsoft.com/office/drawing/2014/main" id="{77D74DE7-B1E2-4BF3-B258-A6E498E57657}"/>
                  </a:ext>
                </a:extLst>
              </p:cNvPr>
              <p:cNvGrpSpPr/>
              <p:nvPr userDrawn="1"/>
            </p:nvGrpSpPr>
            <p:grpSpPr>
              <a:xfrm>
                <a:off x="-3499992" y="1409294"/>
                <a:ext cx="225195" cy="195499"/>
                <a:chOff x="8987389" y="1361199"/>
                <a:chExt cx="2200275" cy="1914525"/>
              </a:xfrm>
            </p:grpSpPr>
            <p:sp>
              <p:nvSpPr>
                <p:cNvPr id="110" name="Vrije vorm: vorm 109">
                  <a:extLst>
                    <a:ext uri="{FF2B5EF4-FFF2-40B4-BE49-F238E27FC236}">
                      <a16:creationId xmlns:a16="http://schemas.microsoft.com/office/drawing/2014/main" id="{85143DD6-B379-4F0D-B967-B0FE79A2D6BC}"/>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nvGrpSpPr>
                <p:cNvPr id="111" name="Groep 110">
                  <a:extLst>
                    <a:ext uri="{FF2B5EF4-FFF2-40B4-BE49-F238E27FC236}">
                      <a16:creationId xmlns:a16="http://schemas.microsoft.com/office/drawing/2014/main" id="{419CF5F1-C63C-410B-8055-15D895301761}"/>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12" name="Vrije vorm: vorm 111">
                    <a:extLst>
                      <a:ext uri="{FF2B5EF4-FFF2-40B4-BE49-F238E27FC236}">
                        <a16:creationId xmlns:a16="http://schemas.microsoft.com/office/drawing/2014/main" id="{BB1A3046-8A02-41FF-B67A-577F7847F496}"/>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13" name="Vrije vorm: vorm 112">
                    <a:extLst>
                      <a:ext uri="{FF2B5EF4-FFF2-40B4-BE49-F238E27FC236}">
                        <a16:creationId xmlns:a16="http://schemas.microsoft.com/office/drawing/2014/main" id="{D0A8BFBB-A6BB-4E0A-81FA-1E80AABA67E8}"/>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grpSp>
          <p:sp>
            <p:nvSpPr>
              <p:cNvPr id="109" name="Tekstvak 108">
                <a:extLst>
                  <a:ext uri="{FF2B5EF4-FFF2-40B4-BE49-F238E27FC236}">
                    <a16:creationId xmlns:a16="http://schemas.microsoft.com/office/drawing/2014/main" id="{CA0C2250-9837-4314-8E0B-51AB3BF35C09}"/>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Images</a:t>
                </a:r>
              </a:p>
            </p:txBody>
          </p:sp>
        </p:grpSp>
      </p:grpSp>
      <p:grpSp>
        <p:nvGrpSpPr>
          <p:cNvPr id="173" name="INSTRUCTION">
            <a:extLst>
              <a:ext uri="{FF2B5EF4-FFF2-40B4-BE49-F238E27FC236}">
                <a16:creationId xmlns:a16="http://schemas.microsoft.com/office/drawing/2014/main" id="{3C317718-0B07-40A7-99A5-72A0AD07B0A3}"/>
              </a:ext>
            </a:extLst>
          </p:cNvPr>
          <p:cNvGrpSpPr/>
          <p:nvPr userDrawn="1"/>
        </p:nvGrpSpPr>
        <p:grpSpPr>
          <a:xfrm>
            <a:off x="12274716" y="7038001"/>
            <a:ext cx="3467792" cy="1423611"/>
            <a:chOff x="-3889316" y="-1461517"/>
            <a:chExt cx="3467792" cy="1423611"/>
          </a:xfrm>
        </p:grpSpPr>
        <p:sp>
          <p:nvSpPr>
            <p:cNvPr id="174" name="Rechthoek 173">
              <a:extLst>
                <a:ext uri="{FF2B5EF4-FFF2-40B4-BE49-F238E27FC236}">
                  <a16:creationId xmlns:a16="http://schemas.microsoft.com/office/drawing/2014/main" id="{93374E9B-88D2-4FFA-803A-17F30122A3F3}"/>
                </a:ext>
              </a:extLst>
            </p:cNvPr>
            <p:cNvSpPr/>
            <p:nvPr userDrawn="1"/>
          </p:nvSpPr>
          <p:spPr>
            <a:xfrm>
              <a:off x="-3786437" y="-1461517"/>
              <a:ext cx="3364913" cy="1423611"/>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Highlight text</a:t>
              </a:r>
            </a:p>
          </p:txBody>
        </p:sp>
        <p:sp>
          <p:nvSpPr>
            <p:cNvPr id="175" name="Rechthoek 174">
              <a:extLst>
                <a:ext uri="{FF2B5EF4-FFF2-40B4-BE49-F238E27FC236}">
                  <a16:creationId xmlns:a16="http://schemas.microsoft.com/office/drawing/2014/main" id="{C6F8EE88-F9CA-40C0-A573-9333E9326711}"/>
                </a:ext>
              </a:extLst>
            </p:cNvPr>
            <p:cNvSpPr/>
            <p:nvPr userDrawn="1"/>
          </p:nvSpPr>
          <p:spPr>
            <a:xfrm>
              <a:off x="-3603859" y="-993610"/>
              <a:ext cx="3083481" cy="538341"/>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Drag this shape on the text that needs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be highlighted. If necessary, scale the outlined box by dragging the corners.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Remember to change the highlighted text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the same colour as the highlight.</a:t>
              </a:r>
            </a:p>
          </p:txBody>
        </p:sp>
        <p:sp>
          <p:nvSpPr>
            <p:cNvPr id="176" name="Gelijkbenige driehoek 175">
              <a:extLst>
                <a:ext uri="{FF2B5EF4-FFF2-40B4-BE49-F238E27FC236}">
                  <a16:creationId xmlns:a16="http://schemas.microsoft.com/office/drawing/2014/main" id="{C29A410F-332C-4511-91B0-19D44BE8D03A}"/>
                </a:ext>
              </a:extLst>
            </p:cNvPr>
            <p:cNvSpPr/>
            <p:nvPr userDrawn="1"/>
          </p:nvSpPr>
          <p:spPr>
            <a:xfrm rot="16200000" flipH="1">
              <a:off x="-3925504" y="-1392501"/>
              <a:ext cx="175255" cy="102879"/>
            </a:xfrm>
            <a:prstGeom prst="triangl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a:ln>
                  <a:noFill/>
                </a:ln>
                <a:solidFill>
                  <a:prstClr val="white"/>
                </a:solidFill>
                <a:effectLst/>
                <a:uLnTx/>
                <a:uFillTx/>
                <a:latin typeface="Calibri" panose="020F0502020204030204"/>
                <a:ea typeface="+mn-ea"/>
                <a:cs typeface="Calibri" panose="020F0502020204030204" pitchFamily="34" charset="0"/>
              </a:endParaRPr>
            </a:p>
          </p:txBody>
        </p:sp>
      </p:grpSp>
      <p:sp>
        <p:nvSpPr>
          <p:cNvPr id="167" name="Tijdelijke aanduiding voor tekst 80">
            <a:extLst>
              <a:ext uri="{FF2B5EF4-FFF2-40B4-BE49-F238E27FC236}">
                <a16:creationId xmlns:a16="http://schemas.microsoft.com/office/drawing/2014/main" id="{3D06C389-E3C9-4F99-9A98-4E92EFA27503}"/>
              </a:ext>
            </a:extLst>
          </p:cNvPr>
          <p:cNvSpPr>
            <a:spLocks noGrp="1"/>
          </p:cNvSpPr>
          <p:nvPr>
            <p:ph type="body" sz="quarter" idx="15" hasCustomPrompt="1"/>
          </p:nvPr>
        </p:nvSpPr>
        <p:spPr>
          <a:xfrm>
            <a:off x="11275219" y="702704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168" name="Tijdelijke aanduiding voor tekst 80">
            <a:extLst>
              <a:ext uri="{FF2B5EF4-FFF2-40B4-BE49-F238E27FC236}">
                <a16:creationId xmlns:a16="http://schemas.microsoft.com/office/drawing/2014/main" id="{5E8F24E5-C736-4669-A02D-BB76597A7DE8}"/>
              </a:ext>
            </a:extLst>
          </p:cNvPr>
          <p:cNvSpPr>
            <a:spLocks noGrp="1"/>
          </p:cNvSpPr>
          <p:nvPr>
            <p:ph type="body" sz="quarter" idx="16" hasCustomPrompt="1"/>
          </p:nvPr>
        </p:nvSpPr>
        <p:spPr>
          <a:xfrm>
            <a:off x="11275219" y="7374999"/>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169" name="Tijdelijke aanduiding voor tekst 80">
            <a:extLst>
              <a:ext uri="{FF2B5EF4-FFF2-40B4-BE49-F238E27FC236}">
                <a16:creationId xmlns:a16="http://schemas.microsoft.com/office/drawing/2014/main" id="{EF07BC53-6996-4C39-9D2C-091F134093D7}"/>
              </a:ext>
            </a:extLst>
          </p:cNvPr>
          <p:cNvSpPr>
            <a:spLocks noGrp="1"/>
          </p:cNvSpPr>
          <p:nvPr>
            <p:ph type="body" sz="quarter" idx="17" hasCustomPrompt="1"/>
          </p:nvPr>
        </p:nvSpPr>
        <p:spPr>
          <a:xfrm>
            <a:off x="11275219" y="772295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Tree>
    <p:extLst>
      <p:ext uri="{BB962C8B-B14F-4D97-AF65-F5344CB8AC3E}">
        <p14:creationId xmlns:p14="http://schemas.microsoft.com/office/powerpoint/2010/main" val="208921506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1000"/>
                                  </p:stCondLst>
                                  <p:childTnLst>
                                    <p:set>
                                      <p:cBhvr>
                                        <p:cTn id="6" dur="1" fill="hold">
                                          <p:stCondLst>
                                            <p:cond delay="0"/>
                                          </p:stCondLst>
                                        </p:cTn>
                                        <p:tgtEl>
                                          <p:spTgt spid="167"/>
                                        </p:tgtEl>
                                        <p:attrNameLst>
                                          <p:attrName>style.visibility</p:attrName>
                                        </p:attrNameLst>
                                      </p:cBhvr>
                                      <p:to>
                                        <p:strVal val="visible"/>
                                      </p:to>
                                    </p:set>
                                    <p:animEffect transition="in" filter="strips(downRight)">
                                      <p:cBhvr>
                                        <p:cTn id="7" dur="500"/>
                                        <p:tgtEl>
                                          <p:spTgt spid="167"/>
                                        </p:tgtEl>
                                      </p:cBhvr>
                                    </p:animEffect>
                                  </p:childTnLst>
                                </p:cTn>
                              </p:par>
                              <p:par>
                                <p:cTn id="8" presetID="18" presetClass="entr" presetSubtype="6" fill="hold" grpId="0" nodeType="withEffect">
                                  <p:stCondLst>
                                    <p:cond delay="1000"/>
                                  </p:stCondLst>
                                  <p:childTnLst>
                                    <p:set>
                                      <p:cBhvr>
                                        <p:cTn id="9" dur="1" fill="hold">
                                          <p:stCondLst>
                                            <p:cond delay="0"/>
                                          </p:stCondLst>
                                        </p:cTn>
                                        <p:tgtEl>
                                          <p:spTgt spid="168"/>
                                        </p:tgtEl>
                                        <p:attrNameLst>
                                          <p:attrName>style.visibility</p:attrName>
                                        </p:attrNameLst>
                                      </p:cBhvr>
                                      <p:to>
                                        <p:strVal val="visible"/>
                                      </p:to>
                                    </p:set>
                                    <p:animEffect transition="in" filter="strips(downRight)">
                                      <p:cBhvr>
                                        <p:cTn id="10" dur="500"/>
                                        <p:tgtEl>
                                          <p:spTgt spid="168"/>
                                        </p:tgtEl>
                                      </p:cBhvr>
                                    </p:animEffect>
                                  </p:childTnLst>
                                </p:cTn>
                              </p:par>
                              <p:par>
                                <p:cTn id="11" presetID="18" presetClass="entr" presetSubtype="6" fill="hold" grpId="0" nodeType="withEffect">
                                  <p:stCondLst>
                                    <p:cond delay="1000"/>
                                  </p:stCondLst>
                                  <p:childTnLst>
                                    <p:set>
                                      <p:cBhvr>
                                        <p:cTn id="12" dur="1" fill="hold">
                                          <p:stCondLst>
                                            <p:cond delay="0"/>
                                          </p:stCondLst>
                                        </p:cTn>
                                        <p:tgtEl>
                                          <p:spTgt spid="169"/>
                                        </p:tgtEl>
                                        <p:attrNameLst>
                                          <p:attrName>style.visibility</p:attrName>
                                        </p:attrNameLst>
                                      </p:cBhvr>
                                      <p:to>
                                        <p:strVal val="visible"/>
                                      </p:to>
                                    </p:set>
                                    <p:animEffect transition="in" filter="strips(downRight)">
                                      <p:cBhvr>
                                        <p:cTn id="13"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tmplLst>
          <p:tmpl>
            <p:tnLst>
              <p:par>
                <p:cTn presetID="18" presetClass="entr" presetSubtype="6" fill="hold" nodeType="withEffect">
                  <p:stCondLst>
                    <p:cond delay="1000"/>
                  </p:stCondLst>
                  <p:childTnLst>
                    <p:set>
                      <p:cBhvr>
                        <p:cTn dur="1" fill="hold">
                          <p:stCondLst>
                            <p:cond delay="0"/>
                          </p:stCondLst>
                        </p:cTn>
                        <p:tgtEl>
                          <p:spTgt spid="167"/>
                        </p:tgtEl>
                        <p:attrNameLst>
                          <p:attrName>style.visibility</p:attrName>
                        </p:attrNameLst>
                      </p:cBhvr>
                      <p:to>
                        <p:strVal val="visible"/>
                      </p:to>
                    </p:set>
                    <p:animEffect transition="in" filter="strips(downRight)">
                      <p:cBhvr>
                        <p:cTn dur="500"/>
                        <p:tgtEl>
                          <p:spTgt spid="167"/>
                        </p:tgtEl>
                      </p:cBhvr>
                    </p:animEffect>
                  </p:childTnLst>
                </p:cTn>
              </p:par>
            </p:tnLst>
          </p:tmpl>
        </p:tmplLst>
      </p:bldP>
      <p:bldP spid="168" grpId="0" animBg="1">
        <p:tmplLst>
          <p:tmpl>
            <p:tnLst>
              <p:par>
                <p:cTn presetID="18" presetClass="entr" presetSubtype="6" fill="hold" nodeType="withEffect">
                  <p:stCondLst>
                    <p:cond delay="1000"/>
                  </p:stCondLst>
                  <p:childTnLst>
                    <p:set>
                      <p:cBhvr>
                        <p:cTn dur="1" fill="hold">
                          <p:stCondLst>
                            <p:cond delay="0"/>
                          </p:stCondLst>
                        </p:cTn>
                        <p:tgtEl>
                          <p:spTgt spid="168"/>
                        </p:tgtEl>
                        <p:attrNameLst>
                          <p:attrName>style.visibility</p:attrName>
                        </p:attrNameLst>
                      </p:cBhvr>
                      <p:to>
                        <p:strVal val="visible"/>
                      </p:to>
                    </p:set>
                    <p:animEffect transition="in" filter="strips(downRight)">
                      <p:cBhvr>
                        <p:cTn dur="500"/>
                        <p:tgtEl>
                          <p:spTgt spid="168"/>
                        </p:tgtEl>
                      </p:cBhvr>
                    </p:animEffect>
                  </p:childTnLst>
                </p:cTn>
              </p:par>
            </p:tnLst>
          </p:tmpl>
        </p:tmplLst>
      </p:bldP>
      <p:bldP spid="169" grpId="0" animBg="1">
        <p:tmplLst>
          <p:tmpl>
            <p:tnLst>
              <p:par>
                <p:cTn presetID="18" presetClass="entr" presetSubtype="6" fill="hold" nodeType="withEffect">
                  <p:stCondLst>
                    <p:cond delay="1000"/>
                  </p:stCondLst>
                  <p:childTnLst>
                    <p:set>
                      <p:cBhvr>
                        <p:cTn dur="1" fill="hold">
                          <p:stCondLst>
                            <p:cond delay="0"/>
                          </p:stCondLst>
                        </p:cTn>
                        <p:tgtEl>
                          <p:spTgt spid="169"/>
                        </p:tgtEl>
                        <p:attrNameLst>
                          <p:attrName>style.visibility</p:attrName>
                        </p:attrNameLst>
                      </p:cBhvr>
                      <p:to>
                        <p:strVal val="visible"/>
                      </p:to>
                    </p:set>
                    <p:animEffect transition="in" filter="strips(downRight)">
                      <p:cBhvr>
                        <p:cTn dur="500"/>
                        <p:tgtEl>
                          <p:spTgt spid="169"/>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ACTICE AREAS">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44F3EBDE-F264-4F55-B8A9-06F990702168}"/>
              </a:ext>
            </a:extLst>
          </p:cNvPr>
          <p:cNvSpPr/>
          <p:nvPr userDrawn="1"/>
        </p:nvSpPr>
        <p:spPr>
          <a:xfrm>
            <a:off x="0" y="-1"/>
            <a:ext cx="12192000" cy="6865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hthoek 9">
            <a:extLst>
              <a:ext uri="{FF2B5EF4-FFF2-40B4-BE49-F238E27FC236}">
                <a16:creationId xmlns:a16="http://schemas.microsoft.com/office/drawing/2014/main" id="{D4FBB5D9-6C3F-4FFD-9F73-DDBD679082EC}"/>
              </a:ext>
            </a:extLst>
          </p:cNvPr>
          <p:cNvSpPr/>
          <p:nvPr userDrawn="1"/>
        </p:nvSpPr>
        <p:spPr>
          <a:xfrm>
            <a:off x="0" y="0"/>
            <a:ext cx="12192000" cy="62468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2818934" y="765175"/>
            <a:ext cx="6554132" cy="323850"/>
          </a:xfrm>
        </p:spPr>
        <p:txBody>
          <a:bodyPr/>
          <a:lstStyle>
            <a:lvl1pPr>
              <a:defRPr>
                <a:solidFill>
                  <a:schemeClr val="bg1"/>
                </a:solidFill>
              </a:defRPr>
            </a:lvl1pPr>
          </a:lstStyle>
          <a:p>
            <a:r>
              <a:rPr lang="en-GB" noProof="0" dirty="0"/>
              <a:t>Place the title here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9EE822-0D35-45D0-98A0-E4F0ADAF9719}" type="datetime4">
              <a:rPr kumimoji="0" lang="en-GB" sz="900" b="0" i="0" u="none" strike="noStrike" kern="1200" cap="none" spc="0" normalizeH="0" baseline="0" noProof="0" smtClean="0">
                <a:ln>
                  <a:noFill/>
                </a:ln>
                <a:solidFill>
                  <a:srgbClr val="41423C">
                    <a:lumMod val="40000"/>
                    <a:lumOff val="6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 August 2023</a:t>
            </a:fld>
            <a:endPar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endParaRPr>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rPr>
              <a:t>Corporate template-set </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all" spc="0" normalizeH="0" baseline="0" noProof="0" dirty="0">
                <a:ln>
                  <a:noFill/>
                </a:ln>
                <a:solidFill>
                  <a:srgbClr val="9E7A3A"/>
                </a:solidFill>
                <a:effectLst/>
                <a:uLnTx/>
                <a:uFillTx/>
                <a:latin typeface="Calibri" panose="020F0502020204030204"/>
                <a:ea typeface="+mn-ea"/>
                <a:cs typeface="+mn-cs"/>
              </a:rPr>
              <a:t>PRACTICE AREAS (x10)</a:t>
            </a:r>
          </a:p>
        </p:txBody>
      </p:sp>
      <p:pic>
        <p:nvPicPr>
          <p:cNvPr id="11" name="Afbeelding 10">
            <a:extLst>
              <a:ext uri="{FF2B5EF4-FFF2-40B4-BE49-F238E27FC236}">
                <a16:creationId xmlns:a16="http://schemas.microsoft.com/office/drawing/2014/main" id="{0DCD0A98-CC3B-411D-9E8B-6A0ED31B0E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99346" y="360000"/>
            <a:ext cx="1193307" cy="252000"/>
          </a:xfrm>
          <a:prstGeom prst="rect">
            <a:avLst/>
          </a:prstGeom>
        </p:spPr>
      </p:pic>
      <p:grpSp>
        <p:nvGrpSpPr>
          <p:cNvPr id="37" name="GRID" hidden="1">
            <a:extLst>
              <a:ext uri="{FF2B5EF4-FFF2-40B4-BE49-F238E27FC236}">
                <a16:creationId xmlns:a16="http://schemas.microsoft.com/office/drawing/2014/main" id="{32E775E0-122E-4BC8-942B-E3AF3F987384}"/>
              </a:ext>
            </a:extLst>
          </p:cNvPr>
          <p:cNvGrpSpPr/>
          <p:nvPr userDrawn="1"/>
        </p:nvGrpSpPr>
        <p:grpSpPr>
          <a:xfrm>
            <a:off x="0" y="0"/>
            <a:ext cx="12192000" cy="6858000"/>
            <a:chOff x="0" y="0"/>
            <a:chExt cx="12192000" cy="6858000"/>
          </a:xfrm>
        </p:grpSpPr>
        <p:sp>
          <p:nvSpPr>
            <p:cNvPr id="38" name="Rechthoek 37">
              <a:extLst>
                <a:ext uri="{FF2B5EF4-FFF2-40B4-BE49-F238E27FC236}">
                  <a16:creationId xmlns:a16="http://schemas.microsoft.com/office/drawing/2014/main" id="{B60F0874-CC57-4B59-A248-9BCF454AD6FC}"/>
                </a:ext>
              </a:extLst>
            </p:cNvPr>
            <p:cNvSpPr/>
            <p:nvPr userDrawn="1"/>
          </p:nvSpPr>
          <p:spPr>
            <a:xfrm>
              <a:off x="0" y="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hthoek 38">
              <a:extLst>
                <a:ext uri="{FF2B5EF4-FFF2-40B4-BE49-F238E27FC236}">
                  <a16:creationId xmlns:a16="http://schemas.microsoft.com/office/drawing/2014/main" id="{CC24C88B-CB77-47AA-82DF-F5DA20C33074}"/>
                </a:ext>
              </a:extLst>
            </p:cNvPr>
            <p:cNvSpPr/>
            <p:nvPr userDrawn="1"/>
          </p:nvSpPr>
          <p:spPr>
            <a:xfrm>
              <a:off x="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Rechthoek 39">
              <a:extLst>
                <a:ext uri="{FF2B5EF4-FFF2-40B4-BE49-F238E27FC236}">
                  <a16:creationId xmlns:a16="http://schemas.microsoft.com/office/drawing/2014/main" id="{5370EE65-436E-424E-8F45-C30E5FF7E7EC}"/>
                </a:ext>
              </a:extLst>
            </p:cNvPr>
            <p:cNvSpPr/>
            <p:nvPr userDrawn="1"/>
          </p:nvSpPr>
          <p:spPr>
            <a:xfrm>
              <a:off x="1147200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Rechthoek 40">
              <a:extLst>
                <a:ext uri="{FF2B5EF4-FFF2-40B4-BE49-F238E27FC236}">
                  <a16:creationId xmlns:a16="http://schemas.microsoft.com/office/drawing/2014/main" id="{9BCB2EA4-40DF-4EC1-9D9F-D9A4EAAD6448}"/>
                </a:ext>
              </a:extLst>
            </p:cNvPr>
            <p:cNvSpPr/>
            <p:nvPr userDrawn="1"/>
          </p:nvSpPr>
          <p:spPr>
            <a:xfrm>
              <a:off x="0" y="649800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Rechthoek 41">
              <a:extLst>
                <a:ext uri="{FF2B5EF4-FFF2-40B4-BE49-F238E27FC236}">
                  <a16:creationId xmlns:a16="http://schemas.microsoft.com/office/drawing/2014/main" id="{4643FEA6-6DB4-4D57-8636-3A46D99EDCBD}"/>
                </a:ext>
              </a:extLst>
            </p:cNvPr>
            <p:cNvSpPr/>
            <p:nvPr userDrawn="1"/>
          </p:nvSpPr>
          <p:spPr>
            <a:xfrm>
              <a:off x="0" y="570874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Rechthoek 42">
              <a:extLst>
                <a:ext uri="{FF2B5EF4-FFF2-40B4-BE49-F238E27FC236}">
                  <a16:creationId xmlns:a16="http://schemas.microsoft.com/office/drawing/2014/main" id="{8C2D06CA-837F-4BF2-92D4-518AB0D9EBDC}"/>
                </a:ext>
              </a:extLst>
            </p:cNvPr>
            <p:cNvSpPr/>
            <p:nvPr userDrawn="1"/>
          </p:nvSpPr>
          <p:spPr>
            <a:xfrm>
              <a:off x="0" y="619461"/>
              <a:ext cx="12192000" cy="18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Rechthoek 43">
              <a:extLst>
                <a:ext uri="{FF2B5EF4-FFF2-40B4-BE49-F238E27FC236}">
                  <a16:creationId xmlns:a16="http://schemas.microsoft.com/office/drawing/2014/main" id="{C0AFDA9C-CCCD-4EA1-8C24-92E65A174F9A}"/>
                </a:ext>
              </a:extLst>
            </p:cNvPr>
            <p:cNvSpPr/>
            <p:nvPr userDrawn="1"/>
          </p:nvSpPr>
          <p:spPr>
            <a:xfrm>
              <a:off x="0" y="109121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Rechthoek 44">
              <a:extLst>
                <a:ext uri="{FF2B5EF4-FFF2-40B4-BE49-F238E27FC236}">
                  <a16:creationId xmlns:a16="http://schemas.microsoft.com/office/drawing/2014/main" id="{23BE95EF-8DCA-4E55-94BA-D7982A01C0EF}"/>
                </a:ext>
              </a:extLst>
            </p:cNvPr>
            <p:cNvSpPr/>
            <p:nvPr userDrawn="1"/>
          </p:nvSpPr>
          <p:spPr>
            <a:xfrm>
              <a:off x="6687591"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8" name="INSTRUCTION">
            <a:extLst>
              <a:ext uri="{FF2B5EF4-FFF2-40B4-BE49-F238E27FC236}">
                <a16:creationId xmlns:a16="http://schemas.microsoft.com/office/drawing/2014/main" id="{A0280A8F-B60E-499E-953D-79481ADF93BA}"/>
              </a:ext>
            </a:extLst>
          </p:cNvPr>
          <p:cNvGrpSpPr/>
          <p:nvPr userDrawn="1"/>
        </p:nvGrpSpPr>
        <p:grpSpPr>
          <a:xfrm>
            <a:off x="-3786165" y="-1"/>
            <a:ext cx="3693386" cy="6640349"/>
            <a:chOff x="-3786165" y="-1"/>
            <a:chExt cx="3693386" cy="6640349"/>
          </a:xfrm>
        </p:grpSpPr>
        <p:sp>
          <p:nvSpPr>
            <p:cNvPr id="59" name="Rechthoek 58">
              <a:extLst>
                <a:ext uri="{FF2B5EF4-FFF2-40B4-BE49-F238E27FC236}">
                  <a16:creationId xmlns:a16="http://schemas.microsoft.com/office/drawing/2014/main" id="{AEB51953-001F-4DF4-BD0A-51B29FCC2883}"/>
                </a:ext>
              </a:extLst>
            </p:cNvPr>
            <p:cNvSpPr/>
            <p:nvPr userDrawn="1"/>
          </p:nvSpPr>
          <p:spPr>
            <a:xfrm>
              <a:off x="-3786165" y="-1"/>
              <a:ext cx="3593091" cy="5991727"/>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Insert/edit an image</a:t>
              </a:r>
            </a:p>
          </p:txBody>
        </p:sp>
        <p:sp>
          <p:nvSpPr>
            <p:cNvPr id="60" name="Ovaal 59">
              <a:extLst>
                <a:ext uri="{FF2B5EF4-FFF2-40B4-BE49-F238E27FC236}">
                  <a16:creationId xmlns:a16="http://schemas.microsoft.com/office/drawing/2014/main" id="{48E0F163-9C72-4BA1-800D-42A3EA5F36AC}"/>
                </a:ext>
              </a:extLst>
            </p:cNvPr>
            <p:cNvSpPr/>
            <p:nvPr userDrawn="1"/>
          </p:nvSpPr>
          <p:spPr>
            <a:xfrm>
              <a:off x="-3603587" y="465324"/>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1</a:t>
              </a:r>
            </a:p>
          </p:txBody>
        </p:sp>
        <p:sp>
          <p:nvSpPr>
            <p:cNvPr id="61" name="Rechthoek 60">
              <a:extLst>
                <a:ext uri="{FF2B5EF4-FFF2-40B4-BE49-F238E27FC236}">
                  <a16:creationId xmlns:a16="http://schemas.microsoft.com/office/drawing/2014/main" id="{EDADE618-B5E7-4797-B6F2-E5F6470193C7}"/>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62" name="Ovaal 61">
              <a:extLst>
                <a:ext uri="{FF2B5EF4-FFF2-40B4-BE49-F238E27FC236}">
                  <a16:creationId xmlns:a16="http://schemas.microsoft.com/office/drawing/2014/main" id="{21B4D846-6F71-47FC-A39C-E7E15EE552C0}"/>
                </a:ext>
              </a:extLst>
            </p:cNvPr>
            <p:cNvSpPr/>
            <p:nvPr userDrawn="1"/>
          </p:nvSpPr>
          <p:spPr>
            <a:xfrm>
              <a:off x="-3603587" y="2633935"/>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63" name="Rechthoek 62">
              <a:extLst>
                <a:ext uri="{FF2B5EF4-FFF2-40B4-BE49-F238E27FC236}">
                  <a16:creationId xmlns:a16="http://schemas.microsoft.com/office/drawing/2014/main" id="{57A0E4CF-1546-42F7-B3D0-4EC25A1BEC4E}"/>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64" name="Ovaal 63">
              <a:extLst>
                <a:ext uri="{FF2B5EF4-FFF2-40B4-BE49-F238E27FC236}">
                  <a16:creationId xmlns:a16="http://schemas.microsoft.com/office/drawing/2014/main" id="{2A373988-2609-4398-88AB-598F9BF2E99E}"/>
                </a:ext>
              </a:extLst>
            </p:cNvPr>
            <p:cNvSpPr/>
            <p:nvPr userDrawn="1"/>
          </p:nvSpPr>
          <p:spPr>
            <a:xfrm>
              <a:off x="-3603587" y="4226365"/>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4</a:t>
              </a:r>
            </a:p>
          </p:txBody>
        </p:sp>
        <p:sp>
          <p:nvSpPr>
            <p:cNvPr id="65" name="Rechthoek 64">
              <a:extLst>
                <a:ext uri="{FF2B5EF4-FFF2-40B4-BE49-F238E27FC236}">
                  <a16:creationId xmlns:a16="http://schemas.microsoft.com/office/drawing/2014/main" id="{88D179BC-CD49-4068-8D47-A428E641B01A}"/>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spheres and scale the image frame with the brackets.</a:t>
              </a:r>
            </a:p>
          </p:txBody>
        </p:sp>
        <p:sp>
          <p:nvSpPr>
            <p:cNvPr id="66" name="Rechthoek 65">
              <a:extLst>
                <a:ext uri="{FF2B5EF4-FFF2-40B4-BE49-F238E27FC236}">
                  <a16:creationId xmlns:a16="http://schemas.microsoft.com/office/drawing/2014/main" id="{20177048-8251-484B-B919-54B5C8BD17F0}"/>
                </a:ext>
              </a:extLst>
            </p:cNvPr>
            <p:cNvSpPr/>
            <p:nvPr userDrawn="1"/>
          </p:nvSpPr>
          <p:spPr>
            <a:xfrm>
              <a:off x="-3316836" y="3200265"/>
              <a:ext cx="1239216" cy="719917"/>
            </a:xfrm>
            <a:prstGeom prst="rect">
              <a:avLst/>
            </a:prstGeom>
            <a:pattFill prst="wdUpDiag">
              <a:fgClr>
                <a:srgbClr val="E0E0E0"/>
              </a:fgClr>
              <a:bgClr>
                <a:srgbClr val="ECECEC"/>
              </a:bgClr>
            </a:pattFill>
            <a:ln w="12700" cap="flat" cmpd="sng" algn="ctr">
              <a:solidFill>
                <a:srgbClr val="D3D3D3"/>
              </a:solidFill>
              <a:prstDash val="solid"/>
              <a:miter lim="800000"/>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1"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67" name="Groep 66">
              <a:extLst>
                <a:ext uri="{FF2B5EF4-FFF2-40B4-BE49-F238E27FC236}">
                  <a16:creationId xmlns:a16="http://schemas.microsoft.com/office/drawing/2014/main" id="{B095F1BA-737D-43E2-BF6A-1AD389F43406}"/>
                </a:ext>
              </a:extLst>
            </p:cNvPr>
            <p:cNvGrpSpPr/>
            <p:nvPr userDrawn="1"/>
          </p:nvGrpSpPr>
          <p:grpSpPr>
            <a:xfrm>
              <a:off x="-2485819" y="3479783"/>
              <a:ext cx="1222990" cy="563933"/>
              <a:chOff x="-2485819" y="3399207"/>
              <a:chExt cx="1222990" cy="563933"/>
            </a:xfrm>
          </p:grpSpPr>
          <p:sp>
            <p:nvSpPr>
              <p:cNvPr id="106" name="Rechthoek 105">
                <a:extLst>
                  <a:ext uri="{FF2B5EF4-FFF2-40B4-BE49-F238E27FC236}">
                    <a16:creationId xmlns:a16="http://schemas.microsoft.com/office/drawing/2014/main" id="{383EDF0E-434A-4857-98D6-21B0E23EA26D}"/>
                  </a:ext>
                </a:extLst>
              </p:cNvPr>
              <p:cNvSpPr/>
              <p:nvPr userDrawn="1"/>
            </p:nvSpPr>
            <p:spPr>
              <a:xfrm>
                <a:off x="-2485819" y="3399207"/>
                <a:ext cx="1176476" cy="504851"/>
              </a:xfrm>
              <a:prstGeom prst="rect">
                <a:avLst/>
              </a:prstGeom>
              <a:solidFill>
                <a:sysClr val="window" lastClr="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07" name="Rechthoek 106">
                <a:extLst>
                  <a:ext uri="{FF2B5EF4-FFF2-40B4-BE49-F238E27FC236}">
                    <a16:creationId xmlns:a16="http://schemas.microsoft.com/office/drawing/2014/main" id="{619CD580-385F-4911-8C08-41575D8877FF}"/>
                  </a:ext>
                </a:extLst>
              </p:cNvPr>
              <p:cNvSpPr/>
              <p:nvPr userDrawn="1"/>
            </p:nvSpPr>
            <p:spPr>
              <a:xfrm>
                <a:off x="-2479584" y="3652838"/>
                <a:ext cx="1164007" cy="246701"/>
              </a:xfrm>
              <a:prstGeom prst="rect">
                <a:avLst/>
              </a:prstGeom>
              <a:solidFill>
                <a:srgbClr val="FCE4DC"/>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108" name="Groep 107">
                <a:extLst>
                  <a:ext uri="{FF2B5EF4-FFF2-40B4-BE49-F238E27FC236}">
                    <a16:creationId xmlns:a16="http://schemas.microsoft.com/office/drawing/2014/main" id="{1CB83A30-E821-4A0A-A6A8-1A404486DC2E}"/>
                  </a:ext>
                </a:extLst>
              </p:cNvPr>
              <p:cNvGrpSpPr/>
              <p:nvPr userDrawn="1"/>
            </p:nvGrpSpPr>
            <p:grpSpPr>
              <a:xfrm>
                <a:off x="-2403869" y="3460544"/>
                <a:ext cx="155951" cy="131922"/>
                <a:chOff x="12968836" y="3354170"/>
                <a:chExt cx="404806" cy="342433"/>
              </a:xfrm>
            </p:grpSpPr>
            <p:sp>
              <p:nvSpPr>
                <p:cNvPr id="121" name="Rechthoek: afgeronde hoeken 120">
                  <a:extLst>
                    <a:ext uri="{FF2B5EF4-FFF2-40B4-BE49-F238E27FC236}">
                      <a16:creationId xmlns:a16="http://schemas.microsoft.com/office/drawing/2014/main" id="{A3D86A2A-0F93-48D6-ACD1-0E356D6E05C2}"/>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2" name="Rechthoek 121">
                  <a:extLst>
                    <a:ext uri="{FF2B5EF4-FFF2-40B4-BE49-F238E27FC236}">
                      <a16:creationId xmlns:a16="http://schemas.microsoft.com/office/drawing/2014/main" id="{80D8D11C-2859-49D8-B371-75B147AA8CC2}"/>
                    </a:ext>
                  </a:extLst>
                </p:cNvPr>
                <p:cNvSpPr/>
                <p:nvPr userDrawn="1"/>
              </p:nvSpPr>
              <p:spPr>
                <a:xfrm>
                  <a:off x="13025180" y="3401181"/>
                  <a:ext cx="305213" cy="41563"/>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3" name="Rechthoek 122">
                  <a:extLst>
                    <a:ext uri="{FF2B5EF4-FFF2-40B4-BE49-F238E27FC236}">
                      <a16:creationId xmlns:a16="http://schemas.microsoft.com/office/drawing/2014/main" id="{15373D0C-51F3-49F7-91CA-35F95404CFB4}"/>
                    </a:ext>
                  </a:extLst>
                </p:cNvPr>
                <p:cNvSpPr/>
                <p:nvPr userDrawn="1"/>
              </p:nvSpPr>
              <p:spPr>
                <a:xfrm>
                  <a:off x="13025181" y="3471575"/>
                  <a:ext cx="118778" cy="181691"/>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4" name="Rechthoek 123">
                  <a:extLst>
                    <a:ext uri="{FF2B5EF4-FFF2-40B4-BE49-F238E27FC236}">
                      <a16:creationId xmlns:a16="http://schemas.microsoft.com/office/drawing/2014/main" id="{5D1A104C-5747-4A95-9B88-BA45B0297E81}"/>
                    </a:ext>
                  </a:extLst>
                </p:cNvPr>
                <p:cNvSpPr/>
                <p:nvPr userDrawn="1"/>
              </p:nvSpPr>
              <p:spPr>
                <a:xfrm>
                  <a:off x="13180812" y="3481982"/>
                  <a:ext cx="13527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5" name="Rechthoek 124">
                  <a:extLst>
                    <a:ext uri="{FF2B5EF4-FFF2-40B4-BE49-F238E27FC236}">
                      <a16:creationId xmlns:a16="http://schemas.microsoft.com/office/drawing/2014/main" id="{FD395734-9FEA-4C94-B842-4036D265A399}"/>
                    </a:ext>
                  </a:extLst>
                </p:cNvPr>
                <p:cNvSpPr/>
                <p:nvPr userDrawn="1"/>
              </p:nvSpPr>
              <p:spPr>
                <a:xfrm>
                  <a:off x="13180812" y="3554800"/>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6" name="Rechthoek 125">
                  <a:extLst>
                    <a:ext uri="{FF2B5EF4-FFF2-40B4-BE49-F238E27FC236}">
                      <a16:creationId xmlns:a16="http://schemas.microsoft.com/office/drawing/2014/main" id="{C88BE10C-576E-41B7-ACDE-068AFF08175C}"/>
                    </a:ext>
                  </a:extLst>
                </p:cNvPr>
                <p:cNvSpPr/>
                <p:nvPr userDrawn="1"/>
              </p:nvSpPr>
              <p:spPr>
                <a:xfrm>
                  <a:off x="13180812" y="3627618"/>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09" name="Groep 108">
                <a:extLst>
                  <a:ext uri="{FF2B5EF4-FFF2-40B4-BE49-F238E27FC236}">
                    <a16:creationId xmlns:a16="http://schemas.microsoft.com/office/drawing/2014/main" id="{B4453B5D-753A-4FC7-97EA-FDEECBB10E74}"/>
                  </a:ext>
                </a:extLst>
              </p:cNvPr>
              <p:cNvGrpSpPr/>
              <p:nvPr userDrawn="1"/>
            </p:nvGrpSpPr>
            <p:grpSpPr>
              <a:xfrm>
                <a:off x="-2423424" y="3690208"/>
                <a:ext cx="166739" cy="218963"/>
                <a:chOff x="12940828" y="3950597"/>
                <a:chExt cx="432813" cy="568367"/>
              </a:xfrm>
            </p:grpSpPr>
            <p:grpSp>
              <p:nvGrpSpPr>
                <p:cNvPr id="113" name="Groep 112">
                  <a:extLst>
                    <a:ext uri="{FF2B5EF4-FFF2-40B4-BE49-F238E27FC236}">
                      <a16:creationId xmlns:a16="http://schemas.microsoft.com/office/drawing/2014/main" id="{48E54938-9DC1-43FC-BCE1-3DE69F1DF05A}"/>
                    </a:ext>
                  </a:extLst>
                </p:cNvPr>
                <p:cNvGrpSpPr/>
                <p:nvPr userDrawn="1"/>
              </p:nvGrpSpPr>
              <p:grpSpPr>
                <a:xfrm>
                  <a:off x="13000382" y="4006891"/>
                  <a:ext cx="373259" cy="315747"/>
                  <a:chOff x="12968836" y="3354170"/>
                  <a:chExt cx="404806" cy="342433"/>
                </a:xfrm>
              </p:grpSpPr>
              <p:sp>
                <p:nvSpPr>
                  <p:cNvPr id="115" name="Rechthoek: afgeronde hoeken 114">
                    <a:extLst>
                      <a:ext uri="{FF2B5EF4-FFF2-40B4-BE49-F238E27FC236}">
                        <a16:creationId xmlns:a16="http://schemas.microsoft.com/office/drawing/2014/main" id="{124FF1AB-7765-4DD3-B482-387627F7AEC5}"/>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16" name="Rechthoek 115">
                    <a:extLst>
                      <a:ext uri="{FF2B5EF4-FFF2-40B4-BE49-F238E27FC236}">
                        <a16:creationId xmlns:a16="http://schemas.microsoft.com/office/drawing/2014/main" id="{BA3D92D8-C338-45C6-B2AF-DE45C6CC1AAA}"/>
                      </a:ext>
                    </a:extLst>
                  </p:cNvPr>
                  <p:cNvSpPr/>
                  <p:nvPr userDrawn="1"/>
                </p:nvSpPr>
                <p:spPr>
                  <a:xfrm>
                    <a:off x="13025180" y="3401181"/>
                    <a:ext cx="305213" cy="41563"/>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17" name="Rechthoek 116">
                    <a:extLst>
                      <a:ext uri="{FF2B5EF4-FFF2-40B4-BE49-F238E27FC236}">
                        <a16:creationId xmlns:a16="http://schemas.microsoft.com/office/drawing/2014/main" id="{0D5D3440-CD81-4E86-B0CF-B4E5F0C68823}"/>
                      </a:ext>
                    </a:extLst>
                  </p:cNvPr>
                  <p:cNvSpPr/>
                  <p:nvPr userDrawn="1"/>
                </p:nvSpPr>
                <p:spPr>
                  <a:xfrm>
                    <a:off x="13025181" y="3471575"/>
                    <a:ext cx="118778" cy="181691"/>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18" name="Rechthoek 117">
                    <a:extLst>
                      <a:ext uri="{FF2B5EF4-FFF2-40B4-BE49-F238E27FC236}">
                        <a16:creationId xmlns:a16="http://schemas.microsoft.com/office/drawing/2014/main" id="{FC85684B-C314-4C6F-95BA-4F5371A9A6E9}"/>
                      </a:ext>
                    </a:extLst>
                  </p:cNvPr>
                  <p:cNvSpPr/>
                  <p:nvPr userDrawn="1"/>
                </p:nvSpPr>
                <p:spPr>
                  <a:xfrm>
                    <a:off x="13180812" y="3481982"/>
                    <a:ext cx="13527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19" name="Rechthoek 118">
                    <a:extLst>
                      <a:ext uri="{FF2B5EF4-FFF2-40B4-BE49-F238E27FC236}">
                        <a16:creationId xmlns:a16="http://schemas.microsoft.com/office/drawing/2014/main" id="{E3C98518-981B-49E3-8308-830811AACF61}"/>
                      </a:ext>
                    </a:extLst>
                  </p:cNvPr>
                  <p:cNvSpPr/>
                  <p:nvPr userDrawn="1"/>
                </p:nvSpPr>
                <p:spPr>
                  <a:xfrm>
                    <a:off x="13180812" y="3554800"/>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0" name="Rechthoek 119">
                    <a:extLst>
                      <a:ext uri="{FF2B5EF4-FFF2-40B4-BE49-F238E27FC236}">
                        <a16:creationId xmlns:a16="http://schemas.microsoft.com/office/drawing/2014/main" id="{754CCDE5-2A5C-4439-A3D0-D658017466AA}"/>
                      </a:ext>
                    </a:extLst>
                  </p:cNvPr>
                  <p:cNvSpPr/>
                  <p:nvPr userDrawn="1"/>
                </p:nvSpPr>
                <p:spPr>
                  <a:xfrm>
                    <a:off x="13180812" y="3627618"/>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14" name="Boog 113">
                  <a:extLst>
                    <a:ext uri="{FF2B5EF4-FFF2-40B4-BE49-F238E27FC236}">
                      <a16:creationId xmlns:a16="http://schemas.microsoft.com/office/drawing/2014/main" id="{39FCAC85-7E97-4E03-8E86-044D4C66B6C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10" name="Tekstvak 109">
                <a:extLst>
                  <a:ext uri="{FF2B5EF4-FFF2-40B4-BE49-F238E27FC236}">
                    <a16:creationId xmlns:a16="http://schemas.microsoft.com/office/drawing/2014/main" id="{5228363B-1ACD-4DA1-B303-2D98D783028C}"/>
                  </a:ext>
                </a:extLst>
              </p:cNvPr>
              <p:cNvSpPr txBox="1"/>
              <p:nvPr userDrawn="1"/>
            </p:nvSpPr>
            <p:spPr>
              <a:xfrm>
                <a:off x="-2245455" y="3460544"/>
                <a:ext cx="896116" cy="134709"/>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Layout</a:t>
                </a:r>
              </a:p>
            </p:txBody>
          </p:sp>
          <p:sp>
            <p:nvSpPr>
              <p:cNvPr id="111" name="Tekstvak 110">
                <a:extLst>
                  <a:ext uri="{FF2B5EF4-FFF2-40B4-BE49-F238E27FC236}">
                    <a16:creationId xmlns:a16="http://schemas.microsoft.com/office/drawing/2014/main" id="{1AC9604C-A406-42BA-8A46-85D8A5CC055A}"/>
                  </a:ext>
                </a:extLst>
              </p:cNvPr>
              <p:cNvSpPr txBox="1"/>
              <p:nvPr userDrawn="1"/>
            </p:nvSpPr>
            <p:spPr>
              <a:xfrm>
                <a:off x="-2258884" y="3712980"/>
                <a:ext cx="909545" cy="126416"/>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Reset slide</a:t>
                </a:r>
              </a:p>
            </p:txBody>
          </p:sp>
          <p:sp>
            <p:nvSpPr>
              <p:cNvPr id="112" name="Vrije vorm: vorm 111">
                <a:extLst>
                  <a:ext uri="{FF2B5EF4-FFF2-40B4-BE49-F238E27FC236}">
                    <a16:creationId xmlns:a16="http://schemas.microsoft.com/office/drawing/2014/main" id="{3F121720-B138-4A79-89E1-E85E4ABF65C7}"/>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ysClr val="window" lastClr="FFFFFF"/>
              </a:solidFill>
              <a:ln w="12700" cap="flat" cmpd="sng" algn="ctr">
                <a:solidFill>
                  <a:srgbClr val="000000"/>
                </a:solid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grpSp>
        <p:grpSp>
          <p:nvGrpSpPr>
            <p:cNvPr id="68" name="Groep 67">
              <a:extLst>
                <a:ext uri="{FF2B5EF4-FFF2-40B4-BE49-F238E27FC236}">
                  <a16:creationId xmlns:a16="http://schemas.microsoft.com/office/drawing/2014/main" id="{5E6FA20D-CB8B-48FF-A528-9AF5160BA859}"/>
                </a:ext>
              </a:extLst>
            </p:cNvPr>
            <p:cNvGrpSpPr/>
            <p:nvPr userDrawn="1"/>
          </p:nvGrpSpPr>
          <p:grpSpPr>
            <a:xfrm>
              <a:off x="-3786165" y="5680652"/>
              <a:ext cx="3693386" cy="959696"/>
              <a:chOff x="-3786437" y="6163468"/>
              <a:chExt cx="3693386" cy="959696"/>
            </a:xfrm>
          </p:grpSpPr>
          <p:sp>
            <p:nvSpPr>
              <p:cNvPr id="96" name="Rechthoek 95">
                <a:extLst>
                  <a:ext uri="{FF2B5EF4-FFF2-40B4-BE49-F238E27FC236}">
                    <a16:creationId xmlns:a16="http://schemas.microsoft.com/office/drawing/2014/main" id="{90012AE5-F7C0-40D9-B0B4-3D62A4B60293}"/>
                  </a:ext>
                </a:extLst>
              </p:cNvPr>
              <p:cNvSpPr/>
              <p:nvPr userDrawn="1"/>
            </p:nvSpPr>
            <p:spPr>
              <a:xfrm>
                <a:off x="-3786437" y="6295164"/>
                <a:ext cx="3593637" cy="828000"/>
              </a:xfrm>
              <a:prstGeom prst="rect">
                <a:avLst/>
              </a:prstGeom>
              <a:solidFill>
                <a:srgbClr val="ECECEC"/>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Want to know more?</a:t>
                </a:r>
                <a:b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Go to the tab</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 'SLIDEBUILDER’ </a:t>
                </a: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and click</a:t>
                </a:r>
                <a:b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on the button </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 Inspiration'</a:t>
                </a:r>
              </a:p>
            </p:txBody>
          </p:sp>
          <p:grpSp>
            <p:nvGrpSpPr>
              <p:cNvPr id="97" name="ICOON_info">
                <a:extLst>
                  <a:ext uri="{FF2B5EF4-FFF2-40B4-BE49-F238E27FC236}">
                    <a16:creationId xmlns:a16="http://schemas.microsoft.com/office/drawing/2014/main" id="{C3CA2DAD-94BD-43FB-B42D-5DB71BF120A8}"/>
                  </a:ext>
                </a:extLst>
              </p:cNvPr>
              <p:cNvGrpSpPr/>
              <p:nvPr userDrawn="1"/>
            </p:nvGrpSpPr>
            <p:grpSpPr>
              <a:xfrm>
                <a:off x="-376736" y="6163468"/>
                <a:ext cx="283685" cy="283685"/>
                <a:chOff x="-510741" y="5913713"/>
                <a:chExt cx="267555" cy="267555"/>
              </a:xfrm>
            </p:grpSpPr>
            <p:sp>
              <p:nvSpPr>
                <p:cNvPr id="104" name="Ovaal 103">
                  <a:extLst>
                    <a:ext uri="{FF2B5EF4-FFF2-40B4-BE49-F238E27FC236}">
                      <a16:creationId xmlns:a16="http://schemas.microsoft.com/office/drawing/2014/main" id="{C4184F88-C8BC-476A-B961-A80C1033AB47}"/>
                    </a:ext>
                  </a:extLst>
                </p:cNvPr>
                <p:cNvSpPr/>
                <p:nvPr userDrawn="1"/>
              </p:nvSpPr>
              <p:spPr>
                <a:xfrm>
                  <a:off x="-491853" y="5932072"/>
                  <a:ext cx="230835" cy="230835"/>
                </a:xfrm>
                <a:prstGeom prst="ellips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05" name="Graphic 163" descr="Informatie">
                  <a:extLst>
                    <a:ext uri="{FF2B5EF4-FFF2-40B4-BE49-F238E27FC236}">
                      <a16:creationId xmlns:a16="http://schemas.microsoft.com/office/drawing/2014/main" id="{D5718D1E-8DF2-41D1-BB1F-0C35AD8C5AA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98" name="Groep 97">
                <a:extLst>
                  <a:ext uri="{FF2B5EF4-FFF2-40B4-BE49-F238E27FC236}">
                    <a16:creationId xmlns:a16="http://schemas.microsoft.com/office/drawing/2014/main" id="{E37D82C5-0A61-4EC3-A488-CE87EC129125}"/>
                  </a:ext>
                </a:extLst>
              </p:cNvPr>
              <p:cNvGrpSpPr/>
              <p:nvPr userDrawn="1"/>
            </p:nvGrpSpPr>
            <p:grpSpPr>
              <a:xfrm>
                <a:off x="-938434" y="6420818"/>
                <a:ext cx="627798" cy="576693"/>
                <a:chOff x="-938434" y="4570310"/>
                <a:chExt cx="627798" cy="576693"/>
              </a:xfrm>
            </p:grpSpPr>
            <p:grpSp>
              <p:nvGrpSpPr>
                <p:cNvPr id="99" name="Inspireren">
                  <a:extLst>
                    <a:ext uri="{FF2B5EF4-FFF2-40B4-BE49-F238E27FC236}">
                      <a16:creationId xmlns:a16="http://schemas.microsoft.com/office/drawing/2014/main" id="{0D7BE436-6AC9-4160-8D70-DE0251B6B432}"/>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01" name="Freeform 12">
                    <a:extLst>
                      <a:ext uri="{FF2B5EF4-FFF2-40B4-BE49-F238E27FC236}">
                        <a16:creationId xmlns:a16="http://schemas.microsoft.com/office/drawing/2014/main" id="{1017C7CB-1B74-445A-9236-013950E6DDB7}"/>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02" name="Freeform 13">
                    <a:extLst>
                      <a:ext uri="{FF2B5EF4-FFF2-40B4-BE49-F238E27FC236}">
                        <a16:creationId xmlns:a16="http://schemas.microsoft.com/office/drawing/2014/main" id="{65C525E7-128E-4A49-9351-FF6667EEDC9A}"/>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03" name="Freeform 14">
                    <a:extLst>
                      <a:ext uri="{FF2B5EF4-FFF2-40B4-BE49-F238E27FC236}">
                        <a16:creationId xmlns:a16="http://schemas.microsoft.com/office/drawing/2014/main" id="{92261A92-8DEA-4202-A355-0AD1F08A6933}"/>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sp>
              <p:nvSpPr>
                <p:cNvPr id="100" name="Tekstvak 99">
                  <a:extLst>
                    <a:ext uri="{FF2B5EF4-FFF2-40B4-BE49-F238E27FC236}">
                      <a16:creationId xmlns:a16="http://schemas.microsoft.com/office/drawing/2014/main" id="{44007AD9-5A95-4F6B-8A19-6468FE474520}"/>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a:t>
                  </a:r>
                  <a:b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Inspiration</a:t>
                  </a:r>
                </a:p>
              </p:txBody>
            </p:sp>
          </p:grpSp>
        </p:grpSp>
        <p:grpSp>
          <p:nvGrpSpPr>
            <p:cNvPr id="69" name="Groep 68">
              <a:extLst>
                <a:ext uri="{FF2B5EF4-FFF2-40B4-BE49-F238E27FC236}">
                  <a16:creationId xmlns:a16="http://schemas.microsoft.com/office/drawing/2014/main" id="{6C62A8E9-162A-41A4-B845-D98A6F978B0A}"/>
                </a:ext>
              </a:extLst>
            </p:cNvPr>
            <p:cNvGrpSpPr/>
            <p:nvPr userDrawn="1"/>
          </p:nvGrpSpPr>
          <p:grpSpPr>
            <a:xfrm>
              <a:off x="-3426806" y="5129582"/>
              <a:ext cx="514284" cy="506545"/>
              <a:chOff x="12617641" y="3403239"/>
              <a:chExt cx="752963" cy="741634"/>
            </a:xfrm>
          </p:grpSpPr>
          <p:grpSp>
            <p:nvGrpSpPr>
              <p:cNvPr id="80" name="Groep 79">
                <a:extLst>
                  <a:ext uri="{FF2B5EF4-FFF2-40B4-BE49-F238E27FC236}">
                    <a16:creationId xmlns:a16="http://schemas.microsoft.com/office/drawing/2014/main" id="{4EE281FC-0C88-42DC-84DB-D124B46C2CC8}"/>
                  </a:ext>
                </a:extLst>
              </p:cNvPr>
              <p:cNvGrpSpPr/>
              <p:nvPr userDrawn="1"/>
            </p:nvGrpSpPr>
            <p:grpSpPr>
              <a:xfrm>
                <a:off x="12771530" y="3403239"/>
                <a:ext cx="467176" cy="448491"/>
                <a:chOff x="12782157" y="3403239"/>
                <a:chExt cx="467176" cy="448491"/>
              </a:xfrm>
            </p:grpSpPr>
            <p:grpSp>
              <p:nvGrpSpPr>
                <p:cNvPr id="83" name="Groep 82">
                  <a:extLst>
                    <a:ext uri="{FF2B5EF4-FFF2-40B4-BE49-F238E27FC236}">
                      <a16:creationId xmlns:a16="http://schemas.microsoft.com/office/drawing/2014/main" id="{FCDAEAB2-3984-4BB8-AAF9-F4E64CAC1E6D}"/>
                    </a:ext>
                  </a:extLst>
                </p:cNvPr>
                <p:cNvGrpSpPr/>
                <p:nvPr userDrawn="1"/>
              </p:nvGrpSpPr>
              <p:grpSpPr>
                <a:xfrm>
                  <a:off x="12782157" y="3403239"/>
                  <a:ext cx="412976" cy="396132"/>
                  <a:chOff x="13554906" y="3320109"/>
                  <a:chExt cx="443917" cy="425811"/>
                </a:xfrm>
              </p:grpSpPr>
              <p:grpSp>
                <p:nvGrpSpPr>
                  <p:cNvPr id="90" name="Groep 89">
                    <a:extLst>
                      <a:ext uri="{FF2B5EF4-FFF2-40B4-BE49-F238E27FC236}">
                        <a16:creationId xmlns:a16="http://schemas.microsoft.com/office/drawing/2014/main" id="{5C651486-BF3E-418D-B078-163AB24DC9BE}"/>
                      </a:ext>
                    </a:extLst>
                  </p:cNvPr>
                  <p:cNvGrpSpPr/>
                  <p:nvPr userDrawn="1"/>
                </p:nvGrpSpPr>
                <p:grpSpPr>
                  <a:xfrm>
                    <a:off x="13554906" y="3320109"/>
                    <a:ext cx="443917" cy="425811"/>
                    <a:chOff x="12909684" y="1276143"/>
                    <a:chExt cx="443917" cy="425811"/>
                  </a:xfrm>
                </p:grpSpPr>
                <p:sp>
                  <p:nvSpPr>
                    <p:cNvPr id="93" name="Rechthoek 92">
                      <a:extLst>
                        <a:ext uri="{FF2B5EF4-FFF2-40B4-BE49-F238E27FC236}">
                          <a16:creationId xmlns:a16="http://schemas.microsoft.com/office/drawing/2014/main" id="{63A3F607-154F-4615-98B8-A2E0CAE2A4BD}"/>
                        </a:ext>
                      </a:extLst>
                    </p:cNvPr>
                    <p:cNvSpPr/>
                    <p:nvPr userDrawn="1"/>
                  </p:nvSpPr>
                  <p:spPr>
                    <a:xfrm>
                      <a:off x="12909689" y="1276143"/>
                      <a:ext cx="443912" cy="425811"/>
                    </a:xfrm>
                    <a:prstGeom prst="rect">
                      <a:avLst/>
                    </a:prstGeom>
                    <a:noFill/>
                    <a:ln w="12700" cap="flat" cmpd="sng" algn="ctr">
                      <a:solidFill>
                        <a:srgbClr val="818181"/>
                      </a:solidFill>
                      <a:prstDash val="dash"/>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94" name="Rechthoek 93">
                      <a:extLst>
                        <a:ext uri="{FF2B5EF4-FFF2-40B4-BE49-F238E27FC236}">
                          <a16:creationId xmlns:a16="http://schemas.microsoft.com/office/drawing/2014/main" id="{886916CC-0EDE-427A-A6AF-54E8ABB980C0}"/>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95" name="Ovaal 94">
                      <a:extLst>
                        <a:ext uri="{FF2B5EF4-FFF2-40B4-BE49-F238E27FC236}">
                          <a16:creationId xmlns:a16="http://schemas.microsoft.com/office/drawing/2014/main" id="{F3EF3A78-E021-417F-966C-B444C0388A7D}"/>
                        </a:ext>
                      </a:extLst>
                    </p:cNvPr>
                    <p:cNvSpPr/>
                    <p:nvPr userDrawn="1"/>
                  </p:nvSpPr>
                  <p:spPr>
                    <a:xfrm>
                      <a:off x="13069071" y="1308711"/>
                      <a:ext cx="72188" cy="72188"/>
                    </a:xfrm>
                    <a:prstGeom prst="ellipse">
                      <a:avLst/>
                    </a:prstGeom>
                    <a:solidFill>
                      <a:srgbClr val="ECC679"/>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pic>
                <p:nvPicPr>
                  <p:cNvPr id="91" name="Afbeelding 90">
                    <a:extLst>
                      <a:ext uri="{FF2B5EF4-FFF2-40B4-BE49-F238E27FC236}">
                        <a16:creationId xmlns:a16="http://schemas.microsoft.com/office/drawing/2014/main" id="{007522B8-FDC7-4569-960F-C552AB864C8E}"/>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3567296" y="3424991"/>
                    <a:ext cx="173367" cy="140220"/>
                  </a:xfrm>
                  <a:prstGeom prst="rect">
                    <a:avLst/>
                  </a:prstGeom>
                </p:spPr>
              </p:pic>
              <p:pic>
                <p:nvPicPr>
                  <p:cNvPr id="92" name="Afbeelding 91">
                    <a:extLst>
                      <a:ext uri="{FF2B5EF4-FFF2-40B4-BE49-F238E27FC236}">
                        <a16:creationId xmlns:a16="http://schemas.microsoft.com/office/drawing/2014/main" id="{1626F53E-B3D9-43AB-98BC-6724B68B4EFA}"/>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84" name="Groep 83">
                  <a:extLst>
                    <a:ext uri="{FF2B5EF4-FFF2-40B4-BE49-F238E27FC236}">
                      <a16:creationId xmlns:a16="http://schemas.microsoft.com/office/drawing/2014/main" id="{3A7127D5-F7AF-42B0-8ECD-2A7C124D9912}"/>
                    </a:ext>
                  </a:extLst>
                </p:cNvPr>
                <p:cNvGrpSpPr/>
                <p:nvPr userDrawn="1"/>
              </p:nvGrpSpPr>
              <p:grpSpPr>
                <a:xfrm>
                  <a:off x="13103513" y="3705268"/>
                  <a:ext cx="145820" cy="146462"/>
                  <a:chOff x="13096169" y="3602278"/>
                  <a:chExt cx="145820" cy="146462"/>
                </a:xfrm>
              </p:grpSpPr>
              <p:sp>
                <p:nvSpPr>
                  <p:cNvPr id="88" name="Rechthoek 87">
                    <a:extLst>
                      <a:ext uri="{FF2B5EF4-FFF2-40B4-BE49-F238E27FC236}">
                        <a16:creationId xmlns:a16="http://schemas.microsoft.com/office/drawing/2014/main" id="{71AAE79F-0601-4C0B-B43D-5479D1DF8143}"/>
                      </a:ext>
                    </a:extLst>
                  </p:cNvPr>
                  <p:cNvSpPr/>
                  <p:nvPr userDrawn="1"/>
                </p:nvSpPr>
                <p:spPr>
                  <a:xfrm>
                    <a:off x="13096169" y="3602278"/>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89" name="Rechthoek 88">
                    <a:extLst>
                      <a:ext uri="{FF2B5EF4-FFF2-40B4-BE49-F238E27FC236}">
                        <a16:creationId xmlns:a16="http://schemas.microsoft.com/office/drawing/2014/main" id="{75059A22-6F9B-4FF2-B501-555B339152B2}"/>
                      </a:ext>
                    </a:extLst>
                  </p:cNvPr>
                  <p:cNvSpPr/>
                  <p:nvPr userDrawn="1"/>
                </p:nvSpPr>
                <p:spPr>
                  <a:xfrm rot="5400000">
                    <a:off x="13037453" y="3661636"/>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85" name="Groep 84">
                  <a:extLst>
                    <a:ext uri="{FF2B5EF4-FFF2-40B4-BE49-F238E27FC236}">
                      <a16:creationId xmlns:a16="http://schemas.microsoft.com/office/drawing/2014/main" id="{F7304D4B-6513-41E3-AA66-6A1D7A2716D4}"/>
                    </a:ext>
                  </a:extLst>
                </p:cNvPr>
                <p:cNvGrpSpPr/>
                <p:nvPr userDrawn="1"/>
              </p:nvGrpSpPr>
              <p:grpSpPr>
                <a:xfrm rot="10800000">
                  <a:off x="13061402" y="3665637"/>
                  <a:ext cx="145820" cy="146462"/>
                  <a:chOff x="13096169" y="3602278"/>
                  <a:chExt cx="145820" cy="146462"/>
                </a:xfrm>
              </p:grpSpPr>
              <p:sp>
                <p:nvSpPr>
                  <p:cNvPr id="86" name="Rechthoek 85">
                    <a:extLst>
                      <a:ext uri="{FF2B5EF4-FFF2-40B4-BE49-F238E27FC236}">
                        <a16:creationId xmlns:a16="http://schemas.microsoft.com/office/drawing/2014/main" id="{34C742E0-BFC1-470F-A117-C4D1CB865CE8}"/>
                      </a:ext>
                    </a:extLst>
                  </p:cNvPr>
                  <p:cNvSpPr/>
                  <p:nvPr userDrawn="1"/>
                </p:nvSpPr>
                <p:spPr>
                  <a:xfrm>
                    <a:off x="13096169" y="3602278"/>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87" name="Rechthoek 86">
                    <a:extLst>
                      <a:ext uri="{FF2B5EF4-FFF2-40B4-BE49-F238E27FC236}">
                        <a16:creationId xmlns:a16="http://schemas.microsoft.com/office/drawing/2014/main" id="{5B3C734F-1C34-4F3C-A267-D4243D742FC7}"/>
                      </a:ext>
                    </a:extLst>
                  </p:cNvPr>
                  <p:cNvSpPr/>
                  <p:nvPr userDrawn="1"/>
                </p:nvSpPr>
                <p:spPr>
                  <a:xfrm rot="5400000">
                    <a:off x="13037453" y="3661636"/>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sp>
            <p:nvSpPr>
              <p:cNvPr id="81" name="Rechthoek 80">
                <a:extLst>
                  <a:ext uri="{FF2B5EF4-FFF2-40B4-BE49-F238E27FC236}">
                    <a16:creationId xmlns:a16="http://schemas.microsoft.com/office/drawing/2014/main" id="{5B97B315-E0D7-4BB2-9197-CB249BA2C776}"/>
                  </a:ext>
                </a:extLst>
              </p:cNvPr>
              <p:cNvSpPr/>
              <p:nvPr userDrawn="1"/>
            </p:nvSpPr>
            <p:spPr>
              <a:xfrm>
                <a:off x="12617641" y="3889890"/>
                <a:ext cx="752963" cy="161170"/>
              </a:xfrm>
              <a:prstGeom prst="rect">
                <a:avLst/>
              </a:prstGeom>
              <a:no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Crop</a:t>
                </a:r>
              </a:p>
            </p:txBody>
          </p:sp>
          <p:sp>
            <p:nvSpPr>
              <p:cNvPr id="82" name="Gelijkbenige driehoek 81">
                <a:extLst>
                  <a:ext uri="{FF2B5EF4-FFF2-40B4-BE49-F238E27FC236}">
                    <a16:creationId xmlns:a16="http://schemas.microsoft.com/office/drawing/2014/main" id="{CA6F1964-4BE5-407D-BD25-BEFC41FC51FF}"/>
                  </a:ext>
                </a:extLst>
              </p:cNvPr>
              <p:cNvSpPr/>
              <p:nvPr userDrawn="1"/>
            </p:nvSpPr>
            <p:spPr>
              <a:xfrm rot="10800000">
                <a:off x="12950688" y="4093726"/>
                <a:ext cx="86866" cy="51147"/>
              </a:xfrm>
              <a:prstGeom prst="triangle">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70" name="Ovaal 69">
              <a:extLst>
                <a:ext uri="{FF2B5EF4-FFF2-40B4-BE49-F238E27FC236}">
                  <a16:creationId xmlns:a16="http://schemas.microsoft.com/office/drawing/2014/main" id="{360E4017-DD01-46AA-9D0C-0BB45CF7B65B}"/>
                </a:ext>
              </a:extLst>
            </p:cNvPr>
            <p:cNvSpPr/>
            <p:nvPr userDrawn="1"/>
          </p:nvSpPr>
          <p:spPr>
            <a:xfrm>
              <a:off x="-3603587" y="181118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2</a:t>
              </a:r>
            </a:p>
          </p:txBody>
        </p:sp>
        <p:sp>
          <p:nvSpPr>
            <p:cNvPr id="71" name="Rechthoek 70">
              <a:extLst>
                <a:ext uri="{FF2B5EF4-FFF2-40B4-BE49-F238E27FC236}">
                  <a16:creationId xmlns:a16="http://schemas.microsoft.com/office/drawing/2014/main" id="{EAF82EE5-DA41-4CC9-B8F0-F6F87F3E76D0}"/>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72" name="Rechthoek 71">
              <a:extLst>
                <a:ext uri="{FF2B5EF4-FFF2-40B4-BE49-F238E27FC236}">
                  <a16:creationId xmlns:a16="http://schemas.microsoft.com/office/drawing/2014/main" id="{8DAD6A3C-47BB-4011-8F54-11A669ADC6B6}"/>
                </a:ext>
              </a:extLst>
            </p:cNvPr>
            <p:cNvSpPr/>
            <p:nvPr userDrawn="1"/>
          </p:nvSpPr>
          <p:spPr>
            <a:xfrm>
              <a:off x="-3319415" y="2245760"/>
              <a:ext cx="825500" cy="209550"/>
            </a:xfrm>
            <a:prstGeom prst="rect">
              <a:avLst/>
            </a:prstGeom>
            <a:solidFill>
              <a:srgbClr val="1FF524"/>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Insert</a:t>
              </a:r>
            </a:p>
          </p:txBody>
        </p:sp>
        <p:grpSp>
          <p:nvGrpSpPr>
            <p:cNvPr id="73" name="Groep 72">
              <a:extLst>
                <a:ext uri="{FF2B5EF4-FFF2-40B4-BE49-F238E27FC236}">
                  <a16:creationId xmlns:a16="http://schemas.microsoft.com/office/drawing/2014/main" id="{7B5416E4-FD5F-4624-9295-E1A4CB5A596E}"/>
                </a:ext>
              </a:extLst>
            </p:cNvPr>
            <p:cNvGrpSpPr/>
            <p:nvPr userDrawn="1"/>
          </p:nvGrpSpPr>
          <p:grpSpPr>
            <a:xfrm>
              <a:off x="-3365484" y="1226982"/>
              <a:ext cx="446937" cy="406485"/>
              <a:chOff x="-3563526" y="1409294"/>
              <a:chExt cx="354190" cy="322133"/>
            </a:xfrm>
          </p:grpSpPr>
          <p:grpSp>
            <p:nvGrpSpPr>
              <p:cNvPr id="74" name="Groep 73">
                <a:extLst>
                  <a:ext uri="{FF2B5EF4-FFF2-40B4-BE49-F238E27FC236}">
                    <a16:creationId xmlns:a16="http://schemas.microsoft.com/office/drawing/2014/main" id="{6F55590C-187E-4A3A-A5FC-8DE7E0C9948C}"/>
                  </a:ext>
                </a:extLst>
              </p:cNvPr>
              <p:cNvGrpSpPr/>
              <p:nvPr userDrawn="1"/>
            </p:nvGrpSpPr>
            <p:grpSpPr>
              <a:xfrm>
                <a:off x="-3499992" y="1409294"/>
                <a:ext cx="225195" cy="195499"/>
                <a:chOff x="8987389" y="1361199"/>
                <a:chExt cx="2200275" cy="1914525"/>
              </a:xfrm>
            </p:grpSpPr>
            <p:sp>
              <p:nvSpPr>
                <p:cNvPr id="76" name="Vrije vorm: vorm 75">
                  <a:extLst>
                    <a:ext uri="{FF2B5EF4-FFF2-40B4-BE49-F238E27FC236}">
                      <a16:creationId xmlns:a16="http://schemas.microsoft.com/office/drawing/2014/main" id="{64FFFDC8-3370-4EC0-B7F7-2E9E0B629C11}"/>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nvGrpSpPr>
                <p:cNvPr id="77" name="Groep 76">
                  <a:extLst>
                    <a:ext uri="{FF2B5EF4-FFF2-40B4-BE49-F238E27FC236}">
                      <a16:creationId xmlns:a16="http://schemas.microsoft.com/office/drawing/2014/main" id="{B4A77534-70C7-4F5D-BB69-BD18853F5BB3}"/>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78" name="Vrije vorm: vorm 77">
                    <a:extLst>
                      <a:ext uri="{FF2B5EF4-FFF2-40B4-BE49-F238E27FC236}">
                        <a16:creationId xmlns:a16="http://schemas.microsoft.com/office/drawing/2014/main" id="{19036A0C-CE14-46D6-A157-FEDA605BC9B5}"/>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79" name="Vrije vorm: vorm 78">
                    <a:extLst>
                      <a:ext uri="{FF2B5EF4-FFF2-40B4-BE49-F238E27FC236}">
                        <a16:creationId xmlns:a16="http://schemas.microsoft.com/office/drawing/2014/main" id="{4F90B484-6A12-4095-8F7E-B1C65C2FE6BB}"/>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grpSp>
          <p:sp>
            <p:nvSpPr>
              <p:cNvPr id="75" name="Tekstvak 74">
                <a:extLst>
                  <a:ext uri="{FF2B5EF4-FFF2-40B4-BE49-F238E27FC236}">
                    <a16:creationId xmlns:a16="http://schemas.microsoft.com/office/drawing/2014/main" id="{E138911F-E228-426A-84CA-FCDB9D768489}"/>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Images</a:t>
                </a:r>
              </a:p>
            </p:txBody>
          </p:sp>
        </p:grpSp>
      </p:grpSp>
      <p:grpSp>
        <p:nvGrpSpPr>
          <p:cNvPr id="135" name="INSTRUCTION">
            <a:extLst>
              <a:ext uri="{FF2B5EF4-FFF2-40B4-BE49-F238E27FC236}">
                <a16:creationId xmlns:a16="http://schemas.microsoft.com/office/drawing/2014/main" id="{A37005C7-C6DC-4A8C-9B58-D825E661E0B2}"/>
              </a:ext>
            </a:extLst>
          </p:cNvPr>
          <p:cNvGrpSpPr/>
          <p:nvPr userDrawn="1"/>
        </p:nvGrpSpPr>
        <p:grpSpPr>
          <a:xfrm>
            <a:off x="12274716" y="7038001"/>
            <a:ext cx="3467792" cy="1423611"/>
            <a:chOff x="-3889316" y="-1461517"/>
            <a:chExt cx="3467792" cy="1423611"/>
          </a:xfrm>
        </p:grpSpPr>
        <p:sp>
          <p:nvSpPr>
            <p:cNvPr id="136" name="Rechthoek 135">
              <a:extLst>
                <a:ext uri="{FF2B5EF4-FFF2-40B4-BE49-F238E27FC236}">
                  <a16:creationId xmlns:a16="http://schemas.microsoft.com/office/drawing/2014/main" id="{3D4E85A9-126F-4F0A-9453-E07A338AED9E}"/>
                </a:ext>
              </a:extLst>
            </p:cNvPr>
            <p:cNvSpPr/>
            <p:nvPr userDrawn="1"/>
          </p:nvSpPr>
          <p:spPr>
            <a:xfrm>
              <a:off x="-3786437" y="-1461517"/>
              <a:ext cx="3364913" cy="1423611"/>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Highlight text</a:t>
              </a:r>
            </a:p>
          </p:txBody>
        </p:sp>
        <p:sp>
          <p:nvSpPr>
            <p:cNvPr id="137" name="Rechthoek 136">
              <a:extLst>
                <a:ext uri="{FF2B5EF4-FFF2-40B4-BE49-F238E27FC236}">
                  <a16:creationId xmlns:a16="http://schemas.microsoft.com/office/drawing/2014/main" id="{831FA81F-FC23-4FB2-8B4B-9F93BB2992D1}"/>
                </a:ext>
              </a:extLst>
            </p:cNvPr>
            <p:cNvSpPr/>
            <p:nvPr userDrawn="1"/>
          </p:nvSpPr>
          <p:spPr>
            <a:xfrm>
              <a:off x="-3603859" y="-993610"/>
              <a:ext cx="3083481" cy="538341"/>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Drag this shape on the text that needs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be highlighted. If necessary, scale the outlined box by dragging the corners.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Remember to change the highlighted text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the same colour as the highlight.</a:t>
              </a:r>
            </a:p>
          </p:txBody>
        </p:sp>
        <p:sp>
          <p:nvSpPr>
            <p:cNvPr id="138" name="Gelijkbenige driehoek 137">
              <a:extLst>
                <a:ext uri="{FF2B5EF4-FFF2-40B4-BE49-F238E27FC236}">
                  <a16:creationId xmlns:a16="http://schemas.microsoft.com/office/drawing/2014/main" id="{2EC8C3AF-BC0C-4AA8-BAC7-D9BA5FDAAB97}"/>
                </a:ext>
              </a:extLst>
            </p:cNvPr>
            <p:cNvSpPr/>
            <p:nvPr userDrawn="1"/>
          </p:nvSpPr>
          <p:spPr>
            <a:xfrm rot="16200000" flipH="1">
              <a:off x="-3925504" y="-1392501"/>
              <a:ext cx="175255" cy="102879"/>
            </a:xfrm>
            <a:prstGeom prst="triangl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a:ln>
                  <a:noFill/>
                </a:ln>
                <a:solidFill>
                  <a:prstClr val="white"/>
                </a:solidFill>
                <a:effectLst/>
                <a:uLnTx/>
                <a:uFillTx/>
                <a:latin typeface="Calibri" panose="020F0502020204030204"/>
                <a:ea typeface="+mn-ea"/>
                <a:cs typeface="Calibri" panose="020F0502020204030204" pitchFamily="34" charset="0"/>
              </a:endParaRPr>
            </a:p>
          </p:txBody>
        </p:sp>
      </p:grpSp>
      <p:sp>
        <p:nvSpPr>
          <p:cNvPr id="127" name="Tijdelijke aanduiding voor tekst 80">
            <a:extLst>
              <a:ext uri="{FF2B5EF4-FFF2-40B4-BE49-F238E27FC236}">
                <a16:creationId xmlns:a16="http://schemas.microsoft.com/office/drawing/2014/main" id="{DE0092B8-379B-4622-82DB-880DDAB4022F}"/>
              </a:ext>
            </a:extLst>
          </p:cNvPr>
          <p:cNvSpPr>
            <a:spLocks noGrp="1"/>
          </p:cNvSpPr>
          <p:nvPr>
            <p:ph type="body" sz="quarter" idx="34" hasCustomPrompt="1"/>
          </p:nvPr>
        </p:nvSpPr>
        <p:spPr>
          <a:xfrm>
            <a:off x="11275219" y="702704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128" name="Tijdelijke aanduiding voor tekst 80">
            <a:extLst>
              <a:ext uri="{FF2B5EF4-FFF2-40B4-BE49-F238E27FC236}">
                <a16:creationId xmlns:a16="http://schemas.microsoft.com/office/drawing/2014/main" id="{051641AF-9502-4BCC-8F90-4679D54E82A0}"/>
              </a:ext>
            </a:extLst>
          </p:cNvPr>
          <p:cNvSpPr>
            <a:spLocks noGrp="1"/>
          </p:cNvSpPr>
          <p:nvPr>
            <p:ph type="body" sz="quarter" idx="35" hasCustomPrompt="1"/>
          </p:nvPr>
        </p:nvSpPr>
        <p:spPr>
          <a:xfrm>
            <a:off x="11275219" y="7374999"/>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129" name="Tijdelijke aanduiding voor tekst 80">
            <a:extLst>
              <a:ext uri="{FF2B5EF4-FFF2-40B4-BE49-F238E27FC236}">
                <a16:creationId xmlns:a16="http://schemas.microsoft.com/office/drawing/2014/main" id="{E58A3045-B56C-478F-9F22-D5C84D60D2DC}"/>
              </a:ext>
            </a:extLst>
          </p:cNvPr>
          <p:cNvSpPr>
            <a:spLocks noGrp="1"/>
          </p:cNvSpPr>
          <p:nvPr>
            <p:ph type="body" sz="quarter" idx="15" hasCustomPrompt="1"/>
          </p:nvPr>
        </p:nvSpPr>
        <p:spPr>
          <a:xfrm>
            <a:off x="11275219" y="772295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227" name="Tijdelijke aanduiding voor tekst 53">
            <a:extLst>
              <a:ext uri="{FF2B5EF4-FFF2-40B4-BE49-F238E27FC236}">
                <a16:creationId xmlns:a16="http://schemas.microsoft.com/office/drawing/2014/main" id="{3D65305D-ED02-4806-8459-7E857A66BD20}"/>
              </a:ext>
            </a:extLst>
          </p:cNvPr>
          <p:cNvSpPr>
            <a:spLocks noGrp="1"/>
          </p:cNvSpPr>
          <p:nvPr>
            <p:ph type="body" sz="quarter" idx="14"/>
          </p:nvPr>
        </p:nvSpPr>
        <p:spPr>
          <a:xfrm flipH="1">
            <a:off x="-64169" y="-58150"/>
            <a:ext cx="2687349" cy="2657322"/>
          </a:xfrm>
          <a:blipFill dpi="0" rotWithShape="1">
            <a:blip r:embed="rId5">
              <a:alphaModFix amt="35000"/>
              <a:extLst>
                <a:ext uri="{BEBA8EAE-BF5A-486C-A8C5-ECC9F3942E4B}">
                  <a14:imgProps xmlns:a14="http://schemas.microsoft.com/office/drawing/2010/main">
                    <a14:imgLayer r:embed="rId6">
                      <a14:imgEffect>
                        <a14:brightnessContrast bright="100000"/>
                      </a14:imgEffect>
                    </a14:imgLayer>
                  </a14:imgProps>
                </a:ext>
              </a:extLst>
            </a:blip>
            <a:srcRect/>
            <a:stretch>
              <a:fillRect l="1" r="-21014"/>
            </a:stretch>
          </a:blipFill>
        </p:spPr>
        <p:txBody>
          <a:bodyPr/>
          <a:lstStyle>
            <a:lvl1pPr marL="0" indent="0">
              <a:buNone/>
              <a:defRPr sz="100">
                <a:solidFill>
                  <a:schemeClr val="accent6"/>
                </a:solidFill>
              </a:defRPr>
            </a:lvl1pPr>
          </a:lstStyle>
          <a:p>
            <a:pPr lvl="0"/>
            <a:endParaRPr lang="en-GB" dirty="0"/>
          </a:p>
          <a:p>
            <a:pPr lvl="0"/>
            <a:endParaRPr lang="en-GB" dirty="0"/>
          </a:p>
        </p:txBody>
      </p:sp>
      <p:sp>
        <p:nvSpPr>
          <p:cNvPr id="204" name="Tijdelijke aanduiding voor afbeelding 16">
            <a:extLst>
              <a:ext uri="{FF2B5EF4-FFF2-40B4-BE49-F238E27FC236}">
                <a16:creationId xmlns:a16="http://schemas.microsoft.com/office/drawing/2014/main" id="{F730B282-7995-4081-97EE-FCCC8633186C}"/>
              </a:ext>
            </a:extLst>
          </p:cNvPr>
          <p:cNvSpPr>
            <a:spLocks noGrp="1"/>
          </p:cNvSpPr>
          <p:nvPr>
            <p:ph type="pic" sz="quarter" idx="13" hasCustomPrompt="1"/>
          </p:nvPr>
        </p:nvSpPr>
        <p:spPr>
          <a:xfrm>
            <a:off x="736744" y="1935074"/>
            <a:ext cx="1934848" cy="1289899"/>
          </a:xfrm>
          <a:solidFill>
            <a:schemeClr val="bg2">
              <a:lumMod val="40000"/>
              <a:lumOff val="60000"/>
            </a:schemeClr>
          </a:solidFill>
        </p:spPr>
        <p:txBody>
          <a:bodyPr lIns="72000" tIns="0" rIns="72000" bIns="864000" anchor="ctr" anchorCtr="0"/>
          <a:lstStyle>
            <a:lvl1pPr marL="0" indent="0" algn="ctr">
              <a:buNone/>
              <a:defRPr sz="8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05" name="Tijdelijke aanduiding voor afbeelding 16">
            <a:extLst>
              <a:ext uri="{FF2B5EF4-FFF2-40B4-BE49-F238E27FC236}">
                <a16:creationId xmlns:a16="http://schemas.microsoft.com/office/drawing/2014/main" id="{2D46F860-AE64-425F-A187-27E21D3F8ED7}"/>
              </a:ext>
            </a:extLst>
          </p:cNvPr>
          <p:cNvSpPr>
            <a:spLocks noGrp="1"/>
          </p:cNvSpPr>
          <p:nvPr>
            <p:ph type="pic" sz="quarter" idx="36" hasCustomPrompt="1"/>
          </p:nvPr>
        </p:nvSpPr>
        <p:spPr>
          <a:xfrm>
            <a:off x="2937445" y="1935074"/>
            <a:ext cx="1934848" cy="1289899"/>
          </a:xfrm>
          <a:solidFill>
            <a:schemeClr val="bg2">
              <a:lumMod val="40000"/>
              <a:lumOff val="60000"/>
            </a:schemeClr>
          </a:solidFill>
        </p:spPr>
        <p:txBody>
          <a:bodyPr lIns="72000" tIns="0" rIns="72000" bIns="864000" anchor="ctr" anchorCtr="0"/>
          <a:lstStyle>
            <a:lvl1pPr marL="0" indent="0" algn="ctr">
              <a:buNone/>
              <a:defRPr sz="8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06" name="Tijdelijke aanduiding voor afbeelding 16">
            <a:extLst>
              <a:ext uri="{FF2B5EF4-FFF2-40B4-BE49-F238E27FC236}">
                <a16:creationId xmlns:a16="http://schemas.microsoft.com/office/drawing/2014/main" id="{05E2F01E-13CB-4778-A5F7-F8D9B32C4EE5}"/>
              </a:ext>
            </a:extLst>
          </p:cNvPr>
          <p:cNvSpPr>
            <a:spLocks noGrp="1"/>
          </p:cNvSpPr>
          <p:nvPr>
            <p:ph type="pic" sz="quarter" idx="37" hasCustomPrompt="1"/>
          </p:nvPr>
        </p:nvSpPr>
        <p:spPr>
          <a:xfrm>
            <a:off x="5138146" y="1935074"/>
            <a:ext cx="1934848" cy="1289899"/>
          </a:xfrm>
          <a:solidFill>
            <a:schemeClr val="bg2">
              <a:lumMod val="40000"/>
              <a:lumOff val="60000"/>
            </a:schemeClr>
          </a:solidFill>
        </p:spPr>
        <p:txBody>
          <a:bodyPr lIns="72000" tIns="0" rIns="72000" bIns="864000" anchor="ctr" anchorCtr="0"/>
          <a:lstStyle>
            <a:lvl1pPr marL="0" indent="0" algn="ctr">
              <a:buNone/>
              <a:defRPr sz="8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07" name="Tijdelijke aanduiding voor afbeelding 16">
            <a:extLst>
              <a:ext uri="{FF2B5EF4-FFF2-40B4-BE49-F238E27FC236}">
                <a16:creationId xmlns:a16="http://schemas.microsoft.com/office/drawing/2014/main" id="{A83B7F98-88A9-4084-A2AA-A1253E61D4C3}"/>
              </a:ext>
            </a:extLst>
          </p:cNvPr>
          <p:cNvSpPr>
            <a:spLocks noGrp="1"/>
          </p:cNvSpPr>
          <p:nvPr>
            <p:ph type="pic" sz="quarter" idx="38" hasCustomPrompt="1"/>
          </p:nvPr>
        </p:nvSpPr>
        <p:spPr>
          <a:xfrm>
            <a:off x="7338848" y="1935074"/>
            <a:ext cx="1934848" cy="1289899"/>
          </a:xfrm>
          <a:solidFill>
            <a:schemeClr val="bg2">
              <a:lumMod val="40000"/>
              <a:lumOff val="60000"/>
            </a:schemeClr>
          </a:solidFill>
        </p:spPr>
        <p:txBody>
          <a:bodyPr lIns="72000" tIns="0" rIns="72000" bIns="864000" anchor="ctr" anchorCtr="0"/>
          <a:lstStyle>
            <a:lvl1pPr marL="0" indent="0" algn="ctr">
              <a:buNone/>
              <a:defRPr sz="8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08" name="Tijdelijke aanduiding voor afbeelding 16">
            <a:extLst>
              <a:ext uri="{FF2B5EF4-FFF2-40B4-BE49-F238E27FC236}">
                <a16:creationId xmlns:a16="http://schemas.microsoft.com/office/drawing/2014/main" id="{A9A2BD6B-4EC3-43CD-852A-4B7369D5EDA5}"/>
              </a:ext>
            </a:extLst>
          </p:cNvPr>
          <p:cNvSpPr>
            <a:spLocks noGrp="1"/>
          </p:cNvSpPr>
          <p:nvPr>
            <p:ph type="pic" sz="quarter" idx="39" hasCustomPrompt="1"/>
          </p:nvPr>
        </p:nvSpPr>
        <p:spPr>
          <a:xfrm>
            <a:off x="9539550" y="1935074"/>
            <a:ext cx="1934848" cy="1289899"/>
          </a:xfrm>
          <a:solidFill>
            <a:schemeClr val="bg2">
              <a:lumMod val="40000"/>
              <a:lumOff val="60000"/>
            </a:schemeClr>
          </a:solidFill>
        </p:spPr>
        <p:txBody>
          <a:bodyPr lIns="72000" tIns="0" rIns="72000" bIns="864000" anchor="ctr" anchorCtr="0"/>
          <a:lstStyle>
            <a:lvl1pPr marL="0" indent="0" algn="ctr">
              <a:buNone/>
              <a:defRPr sz="8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09" name="Tijdelijke aanduiding voor afbeelding 16">
            <a:extLst>
              <a:ext uri="{FF2B5EF4-FFF2-40B4-BE49-F238E27FC236}">
                <a16:creationId xmlns:a16="http://schemas.microsoft.com/office/drawing/2014/main" id="{D39C80AB-D4E7-4645-BA7F-A0D84CB6BAD4}"/>
              </a:ext>
            </a:extLst>
          </p:cNvPr>
          <p:cNvSpPr>
            <a:spLocks noGrp="1"/>
          </p:cNvSpPr>
          <p:nvPr>
            <p:ph type="pic" sz="quarter" idx="40" hasCustomPrompt="1"/>
          </p:nvPr>
        </p:nvSpPr>
        <p:spPr>
          <a:xfrm>
            <a:off x="736744" y="3810175"/>
            <a:ext cx="1934848" cy="1289899"/>
          </a:xfrm>
          <a:solidFill>
            <a:schemeClr val="bg2">
              <a:lumMod val="40000"/>
              <a:lumOff val="60000"/>
            </a:schemeClr>
          </a:solidFill>
        </p:spPr>
        <p:txBody>
          <a:bodyPr lIns="72000" tIns="0" rIns="72000" bIns="864000" anchor="ctr" anchorCtr="0"/>
          <a:lstStyle>
            <a:lvl1pPr marL="0" indent="0" algn="ctr">
              <a:buNone/>
              <a:defRPr sz="8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10" name="Tijdelijke aanduiding voor afbeelding 16">
            <a:extLst>
              <a:ext uri="{FF2B5EF4-FFF2-40B4-BE49-F238E27FC236}">
                <a16:creationId xmlns:a16="http://schemas.microsoft.com/office/drawing/2014/main" id="{1323D802-0173-44A7-A536-8C8BA5A6CC65}"/>
              </a:ext>
            </a:extLst>
          </p:cNvPr>
          <p:cNvSpPr>
            <a:spLocks noGrp="1"/>
          </p:cNvSpPr>
          <p:nvPr>
            <p:ph type="pic" sz="quarter" idx="41" hasCustomPrompt="1"/>
          </p:nvPr>
        </p:nvSpPr>
        <p:spPr>
          <a:xfrm>
            <a:off x="2937445" y="3810175"/>
            <a:ext cx="1934848" cy="1289899"/>
          </a:xfrm>
          <a:solidFill>
            <a:schemeClr val="bg2">
              <a:lumMod val="40000"/>
              <a:lumOff val="60000"/>
            </a:schemeClr>
          </a:solidFill>
        </p:spPr>
        <p:txBody>
          <a:bodyPr lIns="72000" tIns="0" rIns="72000" bIns="864000" anchor="ctr" anchorCtr="0"/>
          <a:lstStyle>
            <a:lvl1pPr marL="0" indent="0" algn="ctr">
              <a:buNone/>
              <a:defRPr sz="8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11" name="Tijdelijke aanduiding voor afbeelding 16">
            <a:extLst>
              <a:ext uri="{FF2B5EF4-FFF2-40B4-BE49-F238E27FC236}">
                <a16:creationId xmlns:a16="http://schemas.microsoft.com/office/drawing/2014/main" id="{990A8FFB-D8C0-4DFB-B336-B81D6032E2B4}"/>
              </a:ext>
            </a:extLst>
          </p:cNvPr>
          <p:cNvSpPr>
            <a:spLocks noGrp="1"/>
          </p:cNvSpPr>
          <p:nvPr>
            <p:ph type="pic" sz="quarter" idx="42" hasCustomPrompt="1"/>
          </p:nvPr>
        </p:nvSpPr>
        <p:spPr>
          <a:xfrm>
            <a:off x="5138146" y="3810175"/>
            <a:ext cx="1934848" cy="1289899"/>
          </a:xfrm>
          <a:solidFill>
            <a:schemeClr val="bg2">
              <a:lumMod val="40000"/>
              <a:lumOff val="60000"/>
            </a:schemeClr>
          </a:solidFill>
        </p:spPr>
        <p:txBody>
          <a:bodyPr lIns="72000" tIns="0" rIns="72000" bIns="864000" anchor="ctr" anchorCtr="0"/>
          <a:lstStyle>
            <a:lvl1pPr marL="0" indent="0" algn="ctr">
              <a:buNone/>
              <a:defRPr sz="8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12" name="Tijdelijke aanduiding voor afbeelding 16">
            <a:extLst>
              <a:ext uri="{FF2B5EF4-FFF2-40B4-BE49-F238E27FC236}">
                <a16:creationId xmlns:a16="http://schemas.microsoft.com/office/drawing/2014/main" id="{B0A72A07-BC41-478A-8A3F-B7C42D5288A3}"/>
              </a:ext>
            </a:extLst>
          </p:cNvPr>
          <p:cNvSpPr>
            <a:spLocks noGrp="1"/>
          </p:cNvSpPr>
          <p:nvPr>
            <p:ph type="pic" sz="quarter" idx="43" hasCustomPrompt="1"/>
          </p:nvPr>
        </p:nvSpPr>
        <p:spPr>
          <a:xfrm>
            <a:off x="7338848" y="3810175"/>
            <a:ext cx="1934848" cy="1289899"/>
          </a:xfrm>
          <a:solidFill>
            <a:schemeClr val="bg2">
              <a:lumMod val="40000"/>
              <a:lumOff val="60000"/>
            </a:schemeClr>
          </a:solidFill>
        </p:spPr>
        <p:txBody>
          <a:bodyPr lIns="72000" tIns="0" rIns="72000" bIns="864000" anchor="ctr" anchorCtr="0"/>
          <a:lstStyle>
            <a:lvl1pPr marL="0" indent="0" algn="ctr">
              <a:buNone/>
              <a:defRPr sz="8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13" name="Tijdelijke aanduiding voor afbeelding 16">
            <a:extLst>
              <a:ext uri="{FF2B5EF4-FFF2-40B4-BE49-F238E27FC236}">
                <a16:creationId xmlns:a16="http://schemas.microsoft.com/office/drawing/2014/main" id="{002CDB62-84A0-48CF-BE65-372B894F5D08}"/>
              </a:ext>
            </a:extLst>
          </p:cNvPr>
          <p:cNvSpPr>
            <a:spLocks noGrp="1"/>
          </p:cNvSpPr>
          <p:nvPr>
            <p:ph type="pic" sz="quarter" idx="44" hasCustomPrompt="1"/>
          </p:nvPr>
        </p:nvSpPr>
        <p:spPr>
          <a:xfrm>
            <a:off x="9539550" y="3810175"/>
            <a:ext cx="1934848" cy="1289899"/>
          </a:xfrm>
          <a:solidFill>
            <a:schemeClr val="bg2">
              <a:lumMod val="40000"/>
              <a:lumOff val="60000"/>
            </a:schemeClr>
          </a:solidFill>
        </p:spPr>
        <p:txBody>
          <a:bodyPr lIns="72000" tIns="0" rIns="72000" bIns="864000" anchor="ctr" anchorCtr="0"/>
          <a:lstStyle>
            <a:lvl1pPr marL="0" indent="0" algn="ctr">
              <a:buNone/>
              <a:defRPr sz="8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Tree>
    <p:extLst>
      <p:ext uri="{BB962C8B-B14F-4D97-AF65-F5344CB8AC3E}">
        <p14:creationId xmlns:p14="http://schemas.microsoft.com/office/powerpoint/2010/main" val="369312524"/>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EATURE AND POINTS">
    <p:spTree>
      <p:nvGrpSpPr>
        <p:cNvPr id="1" name=""/>
        <p:cNvGrpSpPr/>
        <p:nvPr/>
      </p:nvGrpSpPr>
      <p:grpSpPr>
        <a:xfrm>
          <a:off x="0" y="0"/>
          <a:ext cx="0" cy="0"/>
          <a:chOff x="0" y="0"/>
          <a:chExt cx="0" cy="0"/>
        </a:xfrm>
      </p:grpSpPr>
      <p:grpSp>
        <p:nvGrpSpPr>
          <p:cNvPr id="53" name="INSTRUCTIE">
            <a:extLst>
              <a:ext uri="{FF2B5EF4-FFF2-40B4-BE49-F238E27FC236}">
                <a16:creationId xmlns:a16="http://schemas.microsoft.com/office/drawing/2014/main" id="{E17F606A-64C2-468B-A97C-BDC551971681}"/>
              </a:ext>
            </a:extLst>
          </p:cNvPr>
          <p:cNvGrpSpPr/>
          <p:nvPr userDrawn="1"/>
        </p:nvGrpSpPr>
        <p:grpSpPr>
          <a:xfrm>
            <a:off x="12377595" y="0"/>
            <a:ext cx="3693113" cy="6209710"/>
            <a:chOff x="-3786164" y="0"/>
            <a:chExt cx="3693113" cy="6209710"/>
          </a:xfrm>
        </p:grpSpPr>
        <p:sp>
          <p:nvSpPr>
            <p:cNvPr id="54" name="Rechthoek 53">
              <a:extLst>
                <a:ext uri="{FF2B5EF4-FFF2-40B4-BE49-F238E27FC236}">
                  <a16:creationId xmlns:a16="http://schemas.microsoft.com/office/drawing/2014/main" id="{BD28F884-1B73-4298-B769-089CBF5221D0}"/>
                </a:ext>
              </a:extLst>
            </p:cNvPr>
            <p:cNvSpPr/>
            <p:nvPr userDrawn="1"/>
          </p:nvSpPr>
          <p:spPr>
            <a:xfrm>
              <a:off x="-3786164" y="0"/>
              <a:ext cx="3593091" cy="5572125"/>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Insert/edit an Icon</a:t>
              </a:r>
            </a:p>
          </p:txBody>
        </p:sp>
        <p:sp>
          <p:nvSpPr>
            <p:cNvPr id="55" name="Rechthoek 54">
              <a:extLst>
                <a:ext uri="{FF2B5EF4-FFF2-40B4-BE49-F238E27FC236}">
                  <a16:creationId xmlns:a16="http://schemas.microsoft.com/office/drawing/2014/main" id="{9F858A65-0BAD-49E3-862D-86EF434C36B1}"/>
                </a:ext>
              </a:extLst>
            </p:cNvPr>
            <p:cNvSpPr/>
            <p:nvPr userDrawn="1"/>
          </p:nvSpPr>
          <p:spPr>
            <a:xfrm>
              <a:off x="-3786164" y="5381710"/>
              <a:ext cx="3593637" cy="828000"/>
            </a:xfrm>
            <a:prstGeom prst="rect">
              <a:avLst/>
            </a:prstGeom>
            <a:solidFill>
              <a:srgbClr val="ECECEC"/>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Want to know more?</a:t>
              </a:r>
              <a:b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Go to the tab</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 'SLIDEBUILDER’ </a:t>
              </a: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and click</a:t>
              </a:r>
              <a:b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on the button </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 Inspiration'</a:t>
              </a:r>
            </a:p>
          </p:txBody>
        </p:sp>
        <p:sp>
          <p:nvSpPr>
            <p:cNvPr id="56" name="Ovaal 55">
              <a:extLst>
                <a:ext uri="{FF2B5EF4-FFF2-40B4-BE49-F238E27FC236}">
                  <a16:creationId xmlns:a16="http://schemas.microsoft.com/office/drawing/2014/main" id="{FCE17D00-523D-431B-BECB-B7D88BF66202}"/>
                </a:ext>
              </a:extLst>
            </p:cNvPr>
            <p:cNvSpPr/>
            <p:nvPr userDrawn="1"/>
          </p:nvSpPr>
          <p:spPr>
            <a:xfrm>
              <a:off x="-3603587" y="46532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1</a:t>
              </a:r>
            </a:p>
          </p:txBody>
        </p:sp>
        <p:sp>
          <p:nvSpPr>
            <p:cNvPr id="57" name="Rechthoek 56">
              <a:extLst>
                <a:ext uri="{FF2B5EF4-FFF2-40B4-BE49-F238E27FC236}">
                  <a16:creationId xmlns:a16="http://schemas.microsoft.com/office/drawing/2014/main" id="{38D39614-3FF3-46CF-9F8A-108A28AAB790}"/>
                </a:ext>
              </a:extLst>
            </p:cNvPr>
            <p:cNvSpPr/>
            <p:nvPr userDrawn="1"/>
          </p:nvSpPr>
          <p:spPr>
            <a:xfrm>
              <a:off x="-3319416" y="465323"/>
              <a:ext cx="2944087" cy="661851"/>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If necessary, delete the existing icon</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Go to</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on the button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‘Icons’</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58" name="Ovaal 57">
              <a:extLst>
                <a:ext uri="{FF2B5EF4-FFF2-40B4-BE49-F238E27FC236}">
                  <a16:creationId xmlns:a16="http://schemas.microsoft.com/office/drawing/2014/main" id="{DA75A6F5-10A1-4D1B-9266-910960E553F9}"/>
                </a:ext>
              </a:extLst>
            </p:cNvPr>
            <p:cNvSpPr/>
            <p:nvPr userDrawn="1"/>
          </p:nvSpPr>
          <p:spPr>
            <a:xfrm>
              <a:off x="-3603587" y="181118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2</a:t>
              </a:r>
            </a:p>
          </p:txBody>
        </p:sp>
        <p:sp>
          <p:nvSpPr>
            <p:cNvPr id="59" name="Rechthoek 58">
              <a:extLst>
                <a:ext uri="{FF2B5EF4-FFF2-40B4-BE49-F238E27FC236}">
                  <a16:creationId xmlns:a16="http://schemas.microsoft.com/office/drawing/2014/main" id="{0CC9D678-6792-4B03-BDC5-9E5DFBC7EAED}"/>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Select the preferred category and icon</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60" name="Rechthoek 59">
              <a:extLst>
                <a:ext uri="{FF2B5EF4-FFF2-40B4-BE49-F238E27FC236}">
                  <a16:creationId xmlns:a16="http://schemas.microsoft.com/office/drawing/2014/main" id="{6D4F3257-A72B-475C-B132-DD32296DDD44}"/>
                </a:ext>
              </a:extLst>
            </p:cNvPr>
            <p:cNvSpPr/>
            <p:nvPr userDrawn="1"/>
          </p:nvSpPr>
          <p:spPr>
            <a:xfrm>
              <a:off x="-3319415" y="2245760"/>
              <a:ext cx="825500" cy="209550"/>
            </a:xfrm>
            <a:prstGeom prst="rect">
              <a:avLst/>
            </a:prstGeom>
            <a:solidFill>
              <a:srgbClr val="1FF524"/>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1" i="0" u="none" strike="noStrike" kern="0" cap="none" spc="0" normalizeH="0" baseline="0" noProof="0" dirty="0" err="1">
                  <a:ln>
                    <a:noFill/>
                  </a:ln>
                  <a:solidFill>
                    <a:srgbClr val="211F26"/>
                  </a:solidFill>
                  <a:effectLst/>
                  <a:uLnTx/>
                  <a:uFillTx/>
                  <a:latin typeface="Calibri" panose="020F0502020204030204"/>
                  <a:ea typeface="+mn-ea"/>
                  <a:cs typeface="Calibri" panose="020F0502020204030204" pitchFamily="34" charset="0"/>
                </a:rPr>
                <a:t>Invoegen</a:t>
              </a: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61" name="Ovaal 60">
              <a:extLst>
                <a:ext uri="{FF2B5EF4-FFF2-40B4-BE49-F238E27FC236}">
                  <a16:creationId xmlns:a16="http://schemas.microsoft.com/office/drawing/2014/main" id="{E09A293F-3DE1-4C83-8AAB-C6529B706881}"/>
                </a:ext>
              </a:extLst>
            </p:cNvPr>
            <p:cNvSpPr/>
            <p:nvPr userDrawn="1"/>
          </p:nvSpPr>
          <p:spPr>
            <a:xfrm>
              <a:off x="-3603587" y="263483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62" name="Rechthoek 61">
              <a:extLst>
                <a:ext uri="{FF2B5EF4-FFF2-40B4-BE49-F238E27FC236}">
                  <a16:creationId xmlns:a16="http://schemas.microsoft.com/office/drawing/2014/main" id="{AFBDAD07-B87F-4FD2-BC8B-04A897F93A6D}"/>
                </a:ext>
              </a:extLst>
            </p:cNvPr>
            <p:cNvSpPr/>
            <p:nvPr userDrawn="1"/>
          </p:nvSpPr>
          <p:spPr>
            <a:xfrm>
              <a:off x="-3319415" y="2634835"/>
              <a:ext cx="2944682" cy="637754"/>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Drag the icon to the preferred position on the slide. To give the icon a different colour, go to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‘Drawing Tools’</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‘Format’ </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a:ea typeface="+mn-ea"/>
                  <a:cs typeface="Calibri" panose="020F0502020204030204" pitchFamily="34" charset="0"/>
                </a:rPr>
                <a:t>Shappe</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Fill’</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grpSp>
          <p:nvGrpSpPr>
            <p:cNvPr id="63" name="ICOON_info">
              <a:extLst>
                <a:ext uri="{FF2B5EF4-FFF2-40B4-BE49-F238E27FC236}">
                  <a16:creationId xmlns:a16="http://schemas.microsoft.com/office/drawing/2014/main" id="{B22742EA-D542-4979-939B-FFFC466C844B}"/>
                </a:ext>
              </a:extLst>
            </p:cNvPr>
            <p:cNvGrpSpPr/>
            <p:nvPr userDrawn="1"/>
          </p:nvGrpSpPr>
          <p:grpSpPr>
            <a:xfrm>
              <a:off x="-376736" y="5210661"/>
              <a:ext cx="283685" cy="283685"/>
              <a:chOff x="-510741" y="5913713"/>
              <a:chExt cx="267555" cy="267555"/>
            </a:xfrm>
          </p:grpSpPr>
          <p:sp>
            <p:nvSpPr>
              <p:cNvPr id="122" name="Ovaal 121">
                <a:extLst>
                  <a:ext uri="{FF2B5EF4-FFF2-40B4-BE49-F238E27FC236}">
                    <a16:creationId xmlns:a16="http://schemas.microsoft.com/office/drawing/2014/main" id="{A04847F4-2F8F-4F06-A685-4ADAF9E4D866}"/>
                  </a:ext>
                </a:extLst>
              </p:cNvPr>
              <p:cNvSpPr/>
              <p:nvPr userDrawn="1"/>
            </p:nvSpPr>
            <p:spPr>
              <a:xfrm>
                <a:off x="-491853" y="5932072"/>
                <a:ext cx="230835" cy="230835"/>
              </a:xfrm>
              <a:prstGeom prst="ellips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23" name="Graphic 163" descr="Informatie">
                <a:extLst>
                  <a:ext uri="{FF2B5EF4-FFF2-40B4-BE49-F238E27FC236}">
                    <a16:creationId xmlns:a16="http://schemas.microsoft.com/office/drawing/2014/main" id="{08A008B7-8828-48CD-8403-1EF8B63D554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64" name="Groep 63">
              <a:extLst>
                <a:ext uri="{FF2B5EF4-FFF2-40B4-BE49-F238E27FC236}">
                  <a16:creationId xmlns:a16="http://schemas.microsoft.com/office/drawing/2014/main" id="{B66D2B0E-014F-4F62-9C75-EB90464272BE}"/>
                </a:ext>
              </a:extLst>
            </p:cNvPr>
            <p:cNvGrpSpPr/>
            <p:nvPr userDrawn="1"/>
          </p:nvGrpSpPr>
          <p:grpSpPr>
            <a:xfrm>
              <a:off x="-938434" y="5519087"/>
              <a:ext cx="627798" cy="576693"/>
              <a:chOff x="-938434" y="4570310"/>
              <a:chExt cx="627798" cy="576693"/>
            </a:xfrm>
          </p:grpSpPr>
          <p:grpSp>
            <p:nvGrpSpPr>
              <p:cNvPr id="117" name="Inspireren">
                <a:extLst>
                  <a:ext uri="{FF2B5EF4-FFF2-40B4-BE49-F238E27FC236}">
                    <a16:creationId xmlns:a16="http://schemas.microsoft.com/office/drawing/2014/main" id="{4B7F78B7-0325-4059-8692-097FC519AD24}"/>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19" name="Freeform 12">
                  <a:extLst>
                    <a:ext uri="{FF2B5EF4-FFF2-40B4-BE49-F238E27FC236}">
                      <a16:creationId xmlns:a16="http://schemas.microsoft.com/office/drawing/2014/main" id="{BE9E8637-2695-478C-A056-59B510C59BE6}"/>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20" name="Freeform 13">
                  <a:extLst>
                    <a:ext uri="{FF2B5EF4-FFF2-40B4-BE49-F238E27FC236}">
                      <a16:creationId xmlns:a16="http://schemas.microsoft.com/office/drawing/2014/main" id="{1AB4CE91-35FB-4CDA-BC8F-38D85250090A}"/>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21" name="Freeform 14">
                  <a:extLst>
                    <a:ext uri="{FF2B5EF4-FFF2-40B4-BE49-F238E27FC236}">
                      <a16:creationId xmlns:a16="http://schemas.microsoft.com/office/drawing/2014/main" id="{92F97748-1917-443B-8780-DA62CF66E847}"/>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sp>
            <p:nvSpPr>
              <p:cNvPr id="118" name="Tekstvak 117">
                <a:extLst>
                  <a:ext uri="{FF2B5EF4-FFF2-40B4-BE49-F238E27FC236}">
                    <a16:creationId xmlns:a16="http://schemas.microsoft.com/office/drawing/2014/main" id="{9F9C7636-2266-4363-B0B9-2312D2C047CF}"/>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a:t>
                </a:r>
                <a:b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Inspiration</a:t>
                </a:r>
              </a:p>
            </p:txBody>
          </p:sp>
        </p:grpSp>
        <p:grpSp>
          <p:nvGrpSpPr>
            <p:cNvPr id="65" name="Groep 64">
              <a:extLst>
                <a:ext uri="{FF2B5EF4-FFF2-40B4-BE49-F238E27FC236}">
                  <a16:creationId xmlns:a16="http://schemas.microsoft.com/office/drawing/2014/main" id="{D07BAFD4-C179-40AF-9BDB-FDABBEECE0B4}"/>
                </a:ext>
              </a:extLst>
            </p:cNvPr>
            <p:cNvGrpSpPr/>
            <p:nvPr userDrawn="1"/>
          </p:nvGrpSpPr>
          <p:grpSpPr>
            <a:xfrm>
              <a:off x="-3398401" y="1222628"/>
              <a:ext cx="491631" cy="410839"/>
              <a:chOff x="-3241990" y="1222628"/>
              <a:chExt cx="491631" cy="410839"/>
            </a:xfrm>
          </p:grpSpPr>
          <p:sp>
            <p:nvSpPr>
              <p:cNvPr id="104" name="Tekstvak 103">
                <a:extLst>
                  <a:ext uri="{FF2B5EF4-FFF2-40B4-BE49-F238E27FC236}">
                    <a16:creationId xmlns:a16="http://schemas.microsoft.com/office/drawing/2014/main" id="{0AE986F2-85CE-41B1-A63B-46C4B0B31241}"/>
                  </a:ext>
                </a:extLst>
              </p:cNvPr>
              <p:cNvSpPr txBox="1"/>
              <p:nvPr userDrawn="1"/>
            </p:nvSpPr>
            <p:spPr>
              <a:xfrm>
                <a:off x="-3241990" y="1489960"/>
                <a:ext cx="491631" cy="14350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Icons</a:t>
                </a:r>
              </a:p>
            </p:txBody>
          </p:sp>
          <p:grpSp>
            <p:nvGrpSpPr>
              <p:cNvPr id="105" name="Groep 104">
                <a:extLst>
                  <a:ext uri="{FF2B5EF4-FFF2-40B4-BE49-F238E27FC236}">
                    <a16:creationId xmlns:a16="http://schemas.microsoft.com/office/drawing/2014/main" id="{8793EDE0-240F-42D3-8D18-97DC90DE15E9}"/>
                  </a:ext>
                </a:extLst>
              </p:cNvPr>
              <p:cNvGrpSpPr/>
              <p:nvPr userDrawn="1"/>
            </p:nvGrpSpPr>
            <p:grpSpPr>
              <a:xfrm>
                <a:off x="-3119153" y="1222628"/>
                <a:ext cx="245956" cy="246691"/>
                <a:chOff x="1314120" y="4794393"/>
                <a:chExt cx="1787447" cy="1792785"/>
              </a:xfrm>
            </p:grpSpPr>
            <p:grpSp>
              <p:nvGrpSpPr>
                <p:cNvPr id="106" name="Groep 105">
                  <a:extLst>
                    <a:ext uri="{FF2B5EF4-FFF2-40B4-BE49-F238E27FC236}">
                      <a16:creationId xmlns:a16="http://schemas.microsoft.com/office/drawing/2014/main" id="{6D0045DF-3D5E-4F78-9AE0-FAC9C8F4D273}"/>
                    </a:ext>
                  </a:extLst>
                </p:cNvPr>
                <p:cNvGrpSpPr/>
                <p:nvPr/>
              </p:nvGrpSpPr>
              <p:grpSpPr>
                <a:xfrm>
                  <a:off x="1314120" y="4794393"/>
                  <a:ext cx="1787447" cy="1792785"/>
                  <a:chOff x="1314120" y="4794393"/>
                  <a:chExt cx="1787447" cy="1792785"/>
                </a:xfrm>
                <a:gradFill>
                  <a:gsLst>
                    <a:gs pos="0">
                      <a:srgbClr val="9D9FA1"/>
                    </a:gs>
                    <a:gs pos="70000">
                      <a:srgbClr val="211F26"/>
                    </a:gs>
                  </a:gsLst>
                  <a:lin ang="2700000" scaled="0"/>
                </a:gradFill>
              </p:grpSpPr>
              <p:grpSp>
                <p:nvGrpSpPr>
                  <p:cNvPr id="108" name="Groep 107">
                    <a:extLst>
                      <a:ext uri="{FF2B5EF4-FFF2-40B4-BE49-F238E27FC236}">
                        <a16:creationId xmlns:a16="http://schemas.microsoft.com/office/drawing/2014/main" id="{35752457-E328-4B9A-B0B8-AE2349F5398C}"/>
                      </a:ext>
                    </a:extLst>
                  </p:cNvPr>
                  <p:cNvGrpSpPr/>
                  <p:nvPr/>
                </p:nvGrpSpPr>
                <p:grpSpPr>
                  <a:xfrm>
                    <a:off x="1314120" y="4794393"/>
                    <a:ext cx="1787447" cy="1792785"/>
                    <a:chOff x="1314120" y="4794393"/>
                    <a:chExt cx="1787447" cy="1792785"/>
                  </a:xfrm>
                  <a:grpFill/>
                </p:grpSpPr>
                <p:sp>
                  <p:nvSpPr>
                    <p:cNvPr id="113" name="Vrije vorm: vorm 112">
                      <a:extLst>
                        <a:ext uri="{FF2B5EF4-FFF2-40B4-BE49-F238E27FC236}">
                          <a16:creationId xmlns:a16="http://schemas.microsoft.com/office/drawing/2014/main" id="{F1E8182D-7A82-4C9B-B330-08C4CD4F5AD3}"/>
                        </a:ext>
                      </a:extLst>
                    </p:cNvPr>
                    <p:cNvSpPr/>
                    <p:nvPr/>
                  </p:nvSpPr>
                  <p:spPr>
                    <a:xfrm>
                      <a:off x="1314120" y="4794393"/>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8108"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14" name="Vrije vorm: vorm 113">
                      <a:extLst>
                        <a:ext uri="{FF2B5EF4-FFF2-40B4-BE49-F238E27FC236}">
                          <a16:creationId xmlns:a16="http://schemas.microsoft.com/office/drawing/2014/main" id="{E33E429E-A493-4D18-A2FA-3E64237E7F64}"/>
                        </a:ext>
                      </a:extLst>
                    </p:cNvPr>
                    <p:cNvSpPr/>
                    <p:nvPr/>
                  </p:nvSpPr>
                  <p:spPr>
                    <a:xfrm>
                      <a:off x="2247436" y="4794393"/>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8108"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15" name="Vrije vorm: vorm 114">
                      <a:extLst>
                        <a:ext uri="{FF2B5EF4-FFF2-40B4-BE49-F238E27FC236}">
                          <a16:creationId xmlns:a16="http://schemas.microsoft.com/office/drawing/2014/main" id="{8405A4B9-CC52-4C33-AEB2-A685678DA041}"/>
                        </a:ext>
                      </a:extLst>
                    </p:cNvPr>
                    <p:cNvSpPr/>
                    <p:nvPr/>
                  </p:nvSpPr>
                  <p:spPr>
                    <a:xfrm>
                      <a:off x="1314120" y="5733047"/>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8108"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16" name="Vrije vorm: vorm 115">
                      <a:extLst>
                        <a:ext uri="{FF2B5EF4-FFF2-40B4-BE49-F238E27FC236}">
                          <a16:creationId xmlns:a16="http://schemas.microsoft.com/office/drawing/2014/main" id="{B68D9084-7D9D-4517-AEFF-0EC47F140190}"/>
                        </a:ext>
                      </a:extLst>
                    </p:cNvPr>
                    <p:cNvSpPr/>
                    <p:nvPr/>
                  </p:nvSpPr>
                  <p:spPr>
                    <a:xfrm>
                      <a:off x="2247436" y="5733047"/>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8108"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grpSp>
                <p:nvGrpSpPr>
                  <p:cNvPr id="109" name="Groep 108">
                    <a:extLst>
                      <a:ext uri="{FF2B5EF4-FFF2-40B4-BE49-F238E27FC236}">
                        <a16:creationId xmlns:a16="http://schemas.microsoft.com/office/drawing/2014/main" id="{933D481A-FD09-4EF3-955C-08244CE9C1FB}"/>
                      </a:ext>
                    </a:extLst>
                  </p:cNvPr>
                  <p:cNvGrpSpPr/>
                  <p:nvPr/>
                </p:nvGrpSpPr>
                <p:grpSpPr>
                  <a:xfrm>
                    <a:off x="1544558" y="5023941"/>
                    <a:ext cx="1270519" cy="1329241"/>
                    <a:chOff x="1544558" y="5023941"/>
                    <a:chExt cx="1270519" cy="1329241"/>
                  </a:xfrm>
                  <a:grpFill/>
                </p:grpSpPr>
                <p:sp>
                  <p:nvSpPr>
                    <p:cNvPr id="110" name="Vrije vorm: vorm 109">
                      <a:extLst>
                        <a:ext uri="{FF2B5EF4-FFF2-40B4-BE49-F238E27FC236}">
                          <a16:creationId xmlns:a16="http://schemas.microsoft.com/office/drawing/2014/main" id="{549E9297-6522-4BEE-97E9-59458EC8A0C7}"/>
                        </a:ext>
                      </a:extLst>
                    </p:cNvPr>
                    <p:cNvSpPr/>
                    <p:nvPr/>
                  </p:nvSpPr>
                  <p:spPr>
                    <a:xfrm>
                      <a:off x="1544558" y="5033728"/>
                      <a:ext cx="391477" cy="391477"/>
                    </a:xfrm>
                    <a:custGeom>
                      <a:avLst/>
                      <a:gdLst>
                        <a:gd name="connsiteX0" fmla="*/ 338071 w 391476"/>
                        <a:gd name="connsiteY0" fmla="*/ 146781 h 391476"/>
                        <a:gd name="connsiteX1" fmla="*/ 338071 w 391476"/>
                        <a:gd name="connsiteY1" fmla="*/ 54251 h 391476"/>
                        <a:gd name="connsiteX2" fmla="*/ 290026 w 391476"/>
                        <a:gd name="connsiteY2" fmla="*/ 54251 h 391476"/>
                        <a:gd name="connsiteX3" fmla="*/ 290026 w 391476"/>
                        <a:gd name="connsiteY3" fmla="*/ 98737 h 391476"/>
                        <a:gd name="connsiteX4" fmla="*/ 197496 w 391476"/>
                        <a:gd name="connsiteY4" fmla="*/ 6206 h 391476"/>
                        <a:gd name="connsiteX5" fmla="*/ 6206 w 391476"/>
                        <a:gd name="connsiteY5" fmla="*/ 197496 h 391476"/>
                        <a:gd name="connsiteX6" fmla="*/ 7096 w 391476"/>
                        <a:gd name="connsiteY6" fmla="*/ 387896 h 391476"/>
                        <a:gd name="connsiteX7" fmla="*/ 146781 w 391476"/>
                        <a:gd name="connsiteY7" fmla="*/ 387896 h 391476"/>
                        <a:gd name="connsiteX8" fmla="*/ 242871 w 391476"/>
                        <a:gd name="connsiteY8" fmla="*/ 387896 h 391476"/>
                        <a:gd name="connsiteX9" fmla="*/ 388785 w 391476"/>
                        <a:gd name="connsiteY9" fmla="*/ 387896 h 391476"/>
                        <a:gd name="connsiteX10" fmla="*/ 388785 w 391476"/>
                        <a:gd name="connsiteY10" fmla="*/ 197496 h 391476"/>
                        <a:gd name="connsiteX11" fmla="*/ 338071 w 391476"/>
                        <a:gd name="connsiteY11" fmla="*/ 146781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1476" h="391476">
                          <a:moveTo>
                            <a:pt x="338071" y="146781"/>
                          </a:moveTo>
                          <a:lnTo>
                            <a:pt x="338071" y="54251"/>
                          </a:lnTo>
                          <a:lnTo>
                            <a:pt x="290026" y="54251"/>
                          </a:lnTo>
                          <a:lnTo>
                            <a:pt x="290026" y="98737"/>
                          </a:lnTo>
                          <a:lnTo>
                            <a:pt x="197496" y="6206"/>
                          </a:lnTo>
                          <a:lnTo>
                            <a:pt x="6206" y="197496"/>
                          </a:lnTo>
                          <a:lnTo>
                            <a:pt x="7096" y="387896"/>
                          </a:lnTo>
                          <a:lnTo>
                            <a:pt x="146781" y="387896"/>
                          </a:lnTo>
                          <a:lnTo>
                            <a:pt x="242871" y="387896"/>
                          </a:lnTo>
                          <a:lnTo>
                            <a:pt x="388785" y="387896"/>
                          </a:lnTo>
                          <a:lnTo>
                            <a:pt x="388785" y="197496"/>
                          </a:lnTo>
                          <a:lnTo>
                            <a:pt x="338071" y="146781"/>
                          </a:lnTo>
                          <a:close/>
                        </a:path>
                      </a:pathLst>
                    </a:custGeom>
                    <a:grpFill/>
                    <a:ln w="8858"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8108"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11" name="Vrije vorm: vorm 110">
                      <a:extLst>
                        <a:ext uri="{FF2B5EF4-FFF2-40B4-BE49-F238E27FC236}">
                          <a16:creationId xmlns:a16="http://schemas.microsoft.com/office/drawing/2014/main" id="{C7D38A45-E6AE-41AA-B762-9EA00BAE9FA4}"/>
                        </a:ext>
                      </a:extLst>
                    </p:cNvPr>
                    <p:cNvSpPr/>
                    <p:nvPr/>
                  </p:nvSpPr>
                  <p:spPr>
                    <a:xfrm>
                      <a:off x="2530367" y="5023941"/>
                      <a:ext cx="284710" cy="391477"/>
                    </a:xfrm>
                    <a:custGeom>
                      <a:avLst/>
                      <a:gdLst>
                        <a:gd name="connsiteX0" fmla="*/ 208172 w 284710"/>
                        <a:gd name="connsiteY0" fmla="*/ 169914 h 391476"/>
                        <a:gd name="connsiteX1" fmla="*/ 238423 w 284710"/>
                        <a:gd name="connsiteY1" fmla="*/ 100516 h 391476"/>
                        <a:gd name="connsiteX2" fmla="*/ 145892 w 284710"/>
                        <a:gd name="connsiteY2" fmla="*/ 6206 h 391476"/>
                        <a:gd name="connsiteX3" fmla="*/ 53361 w 284710"/>
                        <a:gd name="connsiteY3" fmla="*/ 100516 h 391476"/>
                        <a:gd name="connsiteX4" fmla="*/ 83611 w 284710"/>
                        <a:gd name="connsiteY4" fmla="*/ 169914 h 391476"/>
                        <a:gd name="connsiteX5" fmla="*/ 6206 w 284710"/>
                        <a:gd name="connsiteY5" fmla="*/ 272232 h 391476"/>
                        <a:gd name="connsiteX6" fmla="*/ 6206 w 284710"/>
                        <a:gd name="connsiteY6" fmla="*/ 321167 h 391476"/>
                        <a:gd name="connsiteX7" fmla="*/ 6206 w 284710"/>
                        <a:gd name="connsiteY7" fmla="*/ 332733 h 391476"/>
                        <a:gd name="connsiteX8" fmla="*/ 6206 w 284710"/>
                        <a:gd name="connsiteY8" fmla="*/ 342520 h 391476"/>
                        <a:gd name="connsiteX9" fmla="*/ 6206 w 284710"/>
                        <a:gd name="connsiteY9" fmla="*/ 346079 h 391476"/>
                        <a:gd name="connsiteX10" fmla="*/ 6206 w 284710"/>
                        <a:gd name="connsiteY10" fmla="*/ 358535 h 391476"/>
                        <a:gd name="connsiteX11" fmla="*/ 6206 w 284710"/>
                        <a:gd name="connsiteY11" fmla="*/ 389675 h 391476"/>
                        <a:gd name="connsiteX12" fmla="*/ 287357 w 284710"/>
                        <a:gd name="connsiteY12" fmla="*/ 389675 h 391476"/>
                        <a:gd name="connsiteX13" fmla="*/ 287357 w 284710"/>
                        <a:gd name="connsiteY13" fmla="*/ 272232 h 391476"/>
                        <a:gd name="connsiteX14" fmla="*/ 208172 w 284710"/>
                        <a:gd name="connsiteY14" fmla="*/ 169914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710" h="391476">
                          <a:moveTo>
                            <a:pt x="208172" y="169914"/>
                          </a:moveTo>
                          <a:cubicBezTo>
                            <a:pt x="226856" y="153010"/>
                            <a:pt x="238423" y="128097"/>
                            <a:pt x="238423" y="100516"/>
                          </a:cubicBezTo>
                          <a:cubicBezTo>
                            <a:pt x="238423" y="48912"/>
                            <a:pt x="196606" y="6206"/>
                            <a:pt x="145892" y="6206"/>
                          </a:cubicBezTo>
                          <a:cubicBezTo>
                            <a:pt x="95178" y="6206"/>
                            <a:pt x="53361" y="48023"/>
                            <a:pt x="53361" y="100516"/>
                          </a:cubicBezTo>
                          <a:cubicBezTo>
                            <a:pt x="53361" y="128097"/>
                            <a:pt x="64927" y="152120"/>
                            <a:pt x="83611" y="169914"/>
                          </a:cubicBezTo>
                          <a:cubicBezTo>
                            <a:pt x="37346" y="187709"/>
                            <a:pt x="6206" y="224187"/>
                            <a:pt x="6206" y="272232"/>
                          </a:cubicBezTo>
                          <a:lnTo>
                            <a:pt x="6206" y="321167"/>
                          </a:lnTo>
                          <a:lnTo>
                            <a:pt x="6206" y="332733"/>
                          </a:lnTo>
                          <a:lnTo>
                            <a:pt x="6206" y="342520"/>
                          </a:lnTo>
                          <a:lnTo>
                            <a:pt x="6206" y="346079"/>
                          </a:lnTo>
                          <a:lnTo>
                            <a:pt x="6206" y="358535"/>
                          </a:lnTo>
                          <a:lnTo>
                            <a:pt x="6206" y="389675"/>
                          </a:lnTo>
                          <a:lnTo>
                            <a:pt x="287357" y="389675"/>
                          </a:lnTo>
                          <a:lnTo>
                            <a:pt x="287357" y="272232"/>
                          </a:lnTo>
                          <a:cubicBezTo>
                            <a:pt x="285578" y="224187"/>
                            <a:pt x="253548" y="186819"/>
                            <a:pt x="208172" y="169914"/>
                          </a:cubicBezTo>
                          <a:close/>
                        </a:path>
                      </a:pathLst>
                    </a:custGeom>
                    <a:grpFill/>
                    <a:ln w="8858"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8108"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12" name="Vrije vorm: vorm 111">
                      <a:extLst>
                        <a:ext uri="{FF2B5EF4-FFF2-40B4-BE49-F238E27FC236}">
                          <a16:creationId xmlns:a16="http://schemas.microsoft.com/office/drawing/2014/main" id="{4F917AF9-3F1F-4FBA-BF22-83A85B63EC2E}"/>
                        </a:ext>
                      </a:extLst>
                    </p:cNvPr>
                    <p:cNvSpPr/>
                    <p:nvPr/>
                  </p:nvSpPr>
                  <p:spPr>
                    <a:xfrm>
                      <a:off x="1599720" y="5961705"/>
                      <a:ext cx="275813" cy="391477"/>
                    </a:xfrm>
                    <a:custGeom>
                      <a:avLst/>
                      <a:gdLst>
                        <a:gd name="connsiteX0" fmla="*/ 142333 w 275813"/>
                        <a:gd name="connsiteY0" fmla="*/ 388785 h 391476"/>
                        <a:gd name="connsiteX1" fmla="*/ 278460 w 275813"/>
                        <a:gd name="connsiteY1" fmla="*/ 252658 h 391476"/>
                        <a:gd name="connsiteX2" fmla="*/ 274011 w 275813"/>
                        <a:gd name="connsiteY2" fmla="*/ 219738 h 391476"/>
                        <a:gd name="connsiteX3" fmla="*/ 269563 w 275813"/>
                        <a:gd name="connsiteY3" fmla="*/ 206393 h 391476"/>
                        <a:gd name="connsiteX4" fmla="*/ 242871 w 275813"/>
                        <a:gd name="connsiteY4" fmla="*/ 161907 h 391476"/>
                        <a:gd name="connsiteX5" fmla="*/ 142333 w 275813"/>
                        <a:gd name="connsiteY5" fmla="*/ 6206 h 391476"/>
                        <a:gd name="connsiteX6" fmla="*/ 41795 w 275813"/>
                        <a:gd name="connsiteY6" fmla="*/ 161907 h 391476"/>
                        <a:gd name="connsiteX7" fmla="*/ 15103 w 275813"/>
                        <a:gd name="connsiteY7" fmla="*/ 206393 h 391476"/>
                        <a:gd name="connsiteX8" fmla="*/ 10654 w 275813"/>
                        <a:gd name="connsiteY8" fmla="*/ 219738 h 391476"/>
                        <a:gd name="connsiteX9" fmla="*/ 6206 w 275813"/>
                        <a:gd name="connsiteY9" fmla="*/ 252658 h 391476"/>
                        <a:gd name="connsiteX10" fmla="*/ 142333 w 275813"/>
                        <a:gd name="connsiteY10" fmla="*/ 388785 h 391476"/>
                        <a:gd name="connsiteX11" fmla="*/ 142333 w 275813"/>
                        <a:gd name="connsiteY11" fmla="*/ 388785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5813" h="391476">
                          <a:moveTo>
                            <a:pt x="142333" y="388785"/>
                          </a:moveTo>
                          <a:cubicBezTo>
                            <a:pt x="217069" y="388785"/>
                            <a:pt x="278460" y="328284"/>
                            <a:pt x="278460" y="252658"/>
                          </a:cubicBezTo>
                          <a:cubicBezTo>
                            <a:pt x="278460" y="241092"/>
                            <a:pt x="276681" y="230415"/>
                            <a:pt x="274011" y="219738"/>
                          </a:cubicBezTo>
                          <a:cubicBezTo>
                            <a:pt x="273122" y="215290"/>
                            <a:pt x="271342" y="210841"/>
                            <a:pt x="269563" y="206393"/>
                          </a:cubicBezTo>
                          <a:lnTo>
                            <a:pt x="242871" y="161907"/>
                          </a:lnTo>
                          <a:lnTo>
                            <a:pt x="142333" y="6206"/>
                          </a:lnTo>
                          <a:lnTo>
                            <a:pt x="41795" y="161907"/>
                          </a:lnTo>
                          <a:lnTo>
                            <a:pt x="15103" y="206393"/>
                          </a:lnTo>
                          <a:cubicBezTo>
                            <a:pt x="13324" y="210841"/>
                            <a:pt x="12434" y="215290"/>
                            <a:pt x="10654" y="219738"/>
                          </a:cubicBezTo>
                          <a:cubicBezTo>
                            <a:pt x="7985" y="230415"/>
                            <a:pt x="6206" y="241092"/>
                            <a:pt x="6206" y="252658"/>
                          </a:cubicBezTo>
                          <a:cubicBezTo>
                            <a:pt x="6206" y="327395"/>
                            <a:pt x="67596" y="388785"/>
                            <a:pt x="142333" y="388785"/>
                          </a:cubicBezTo>
                          <a:lnTo>
                            <a:pt x="142333" y="388785"/>
                          </a:lnTo>
                          <a:close/>
                        </a:path>
                      </a:pathLst>
                    </a:custGeom>
                    <a:grpFill/>
                    <a:ln w="8858"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8108"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grpSp>
            <p:sp>
              <p:nvSpPr>
                <p:cNvPr id="107" name="Vrije vorm: vorm 106">
                  <a:extLst>
                    <a:ext uri="{FF2B5EF4-FFF2-40B4-BE49-F238E27FC236}">
                      <a16:creationId xmlns:a16="http://schemas.microsoft.com/office/drawing/2014/main" id="{7A119D09-3240-4CF4-8E24-409EA8267280}"/>
                    </a:ext>
                  </a:extLst>
                </p:cNvPr>
                <p:cNvSpPr/>
                <p:nvPr/>
              </p:nvSpPr>
              <p:spPr>
                <a:xfrm>
                  <a:off x="2476984" y="5962595"/>
                  <a:ext cx="391477" cy="391477"/>
                </a:xfrm>
                <a:custGeom>
                  <a:avLst/>
                  <a:gdLst>
                    <a:gd name="connsiteX0" fmla="*/ 43574 w 391476"/>
                    <a:gd name="connsiteY0" fmla="*/ 81832 h 391476"/>
                    <a:gd name="connsiteX1" fmla="*/ 10654 w 391476"/>
                    <a:gd name="connsiteY1" fmla="*/ 149451 h 391476"/>
                    <a:gd name="connsiteX2" fmla="*/ 65817 w 391476"/>
                    <a:gd name="connsiteY2" fmla="*/ 176142 h 391476"/>
                    <a:gd name="connsiteX3" fmla="*/ 64038 w 391476"/>
                    <a:gd name="connsiteY3" fmla="*/ 205503 h 391476"/>
                    <a:gd name="connsiteX4" fmla="*/ 6206 w 391476"/>
                    <a:gd name="connsiteY4" fmla="*/ 225966 h 391476"/>
                    <a:gd name="connsiteX5" fmla="*/ 31118 w 391476"/>
                    <a:gd name="connsiteY5" fmla="*/ 297144 h 391476"/>
                    <a:gd name="connsiteX6" fmla="*/ 88950 w 391476"/>
                    <a:gd name="connsiteY6" fmla="*/ 276680 h 391476"/>
                    <a:gd name="connsiteX7" fmla="*/ 108524 w 391476"/>
                    <a:gd name="connsiteY7" fmla="*/ 298034 h 391476"/>
                    <a:gd name="connsiteX8" fmla="*/ 81832 w 391476"/>
                    <a:gd name="connsiteY8" fmla="*/ 353196 h 391476"/>
                    <a:gd name="connsiteX9" fmla="*/ 149451 w 391476"/>
                    <a:gd name="connsiteY9" fmla="*/ 386116 h 391476"/>
                    <a:gd name="connsiteX10" fmla="*/ 176142 w 391476"/>
                    <a:gd name="connsiteY10" fmla="*/ 330953 h 391476"/>
                    <a:gd name="connsiteX11" fmla="*/ 205503 w 391476"/>
                    <a:gd name="connsiteY11" fmla="*/ 332733 h 391476"/>
                    <a:gd name="connsiteX12" fmla="*/ 225966 w 391476"/>
                    <a:gd name="connsiteY12" fmla="*/ 390565 h 391476"/>
                    <a:gd name="connsiteX13" fmla="*/ 297144 w 391476"/>
                    <a:gd name="connsiteY13" fmla="*/ 365652 h 391476"/>
                    <a:gd name="connsiteX14" fmla="*/ 276681 w 391476"/>
                    <a:gd name="connsiteY14" fmla="*/ 307821 h 391476"/>
                    <a:gd name="connsiteX15" fmla="*/ 298034 w 391476"/>
                    <a:gd name="connsiteY15" fmla="*/ 288247 h 391476"/>
                    <a:gd name="connsiteX16" fmla="*/ 353196 w 391476"/>
                    <a:gd name="connsiteY16" fmla="*/ 314938 h 391476"/>
                    <a:gd name="connsiteX17" fmla="*/ 386116 w 391476"/>
                    <a:gd name="connsiteY17" fmla="*/ 247320 h 391476"/>
                    <a:gd name="connsiteX18" fmla="*/ 330953 w 391476"/>
                    <a:gd name="connsiteY18" fmla="*/ 220628 h 391476"/>
                    <a:gd name="connsiteX19" fmla="*/ 332733 w 391476"/>
                    <a:gd name="connsiteY19" fmla="*/ 191267 h 391476"/>
                    <a:gd name="connsiteX20" fmla="*/ 390565 w 391476"/>
                    <a:gd name="connsiteY20" fmla="*/ 170804 h 391476"/>
                    <a:gd name="connsiteX21" fmla="*/ 365653 w 391476"/>
                    <a:gd name="connsiteY21" fmla="*/ 99626 h 391476"/>
                    <a:gd name="connsiteX22" fmla="*/ 307821 w 391476"/>
                    <a:gd name="connsiteY22" fmla="*/ 120090 h 391476"/>
                    <a:gd name="connsiteX23" fmla="*/ 288247 w 391476"/>
                    <a:gd name="connsiteY23" fmla="*/ 98737 h 391476"/>
                    <a:gd name="connsiteX24" fmla="*/ 314938 w 391476"/>
                    <a:gd name="connsiteY24" fmla="*/ 43574 h 391476"/>
                    <a:gd name="connsiteX25" fmla="*/ 247320 w 391476"/>
                    <a:gd name="connsiteY25" fmla="*/ 10654 h 391476"/>
                    <a:gd name="connsiteX26" fmla="*/ 220628 w 391476"/>
                    <a:gd name="connsiteY26" fmla="*/ 65817 h 391476"/>
                    <a:gd name="connsiteX27" fmla="*/ 191267 w 391476"/>
                    <a:gd name="connsiteY27" fmla="*/ 64038 h 391476"/>
                    <a:gd name="connsiteX28" fmla="*/ 170804 w 391476"/>
                    <a:gd name="connsiteY28" fmla="*/ 6206 h 391476"/>
                    <a:gd name="connsiteX29" fmla="*/ 99626 w 391476"/>
                    <a:gd name="connsiteY29" fmla="*/ 31118 h 391476"/>
                    <a:gd name="connsiteX30" fmla="*/ 120090 w 391476"/>
                    <a:gd name="connsiteY30" fmla="*/ 88950 h 391476"/>
                    <a:gd name="connsiteX31" fmla="*/ 98737 w 391476"/>
                    <a:gd name="connsiteY31" fmla="*/ 108524 h 391476"/>
                    <a:gd name="connsiteX32" fmla="*/ 43574 w 391476"/>
                    <a:gd name="connsiteY32" fmla="*/ 81832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1476" h="391476">
                      <a:moveTo>
                        <a:pt x="43574" y="81832"/>
                      </a:moveTo>
                      <a:lnTo>
                        <a:pt x="10654" y="149451"/>
                      </a:lnTo>
                      <a:lnTo>
                        <a:pt x="65817" y="176142"/>
                      </a:lnTo>
                      <a:cubicBezTo>
                        <a:pt x="64038" y="185929"/>
                        <a:pt x="64038" y="195716"/>
                        <a:pt x="64038" y="205503"/>
                      </a:cubicBezTo>
                      <a:lnTo>
                        <a:pt x="6206" y="225966"/>
                      </a:lnTo>
                      <a:lnTo>
                        <a:pt x="31118" y="297144"/>
                      </a:lnTo>
                      <a:lnTo>
                        <a:pt x="88950" y="276680"/>
                      </a:lnTo>
                      <a:cubicBezTo>
                        <a:pt x="94288" y="284688"/>
                        <a:pt x="101406" y="291806"/>
                        <a:pt x="108524" y="298034"/>
                      </a:cubicBezTo>
                      <a:lnTo>
                        <a:pt x="81832" y="353196"/>
                      </a:lnTo>
                      <a:lnTo>
                        <a:pt x="149451" y="386116"/>
                      </a:lnTo>
                      <a:lnTo>
                        <a:pt x="176142" y="330953"/>
                      </a:lnTo>
                      <a:cubicBezTo>
                        <a:pt x="185929" y="332733"/>
                        <a:pt x="195716" y="332733"/>
                        <a:pt x="205503" y="332733"/>
                      </a:cubicBezTo>
                      <a:lnTo>
                        <a:pt x="225966" y="390565"/>
                      </a:lnTo>
                      <a:lnTo>
                        <a:pt x="297144" y="365652"/>
                      </a:lnTo>
                      <a:lnTo>
                        <a:pt x="276681" y="307821"/>
                      </a:lnTo>
                      <a:cubicBezTo>
                        <a:pt x="284688" y="302482"/>
                        <a:pt x="291806" y="295365"/>
                        <a:pt x="298034" y="288247"/>
                      </a:cubicBezTo>
                      <a:lnTo>
                        <a:pt x="353196" y="314938"/>
                      </a:lnTo>
                      <a:lnTo>
                        <a:pt x="386116" y="247320"/>
                      </a:lnTo>
                      <a:lnTo>
                        <a:pt x="330953" y="220628"/>
                      </a:lnTo>
                      <a:cubicBezTo>
                        <a:pt x="332733" y="210841"/>
                        <a:pt x="332733" y="201054"/>
                        <a:pt x="332733" y="191267"/>
                      </a:cubicBezTo>
                      <a:lnTo>
                        <a:pt x="390565" y="170804"/>
                      </a:lnTo>
                      <a:lnTo>
                        <a:pt x="365653" y="99626"/>
                      </a:lnTo>
                      <a:lnTo>
                        <a:pt x="307821" y="120090"/>
                      </a:lnTo>
                      <a:cubicBezTo>
                        <a:pt x="302482" y="112082"/>
                        <a:pt x="295365" y="104965"/>
                        <a:pt x="288247" y="98737"/>
                      </a:cubicBezTo>
                      <a:lnTo>
                        <a:pt x="314938" y="43574"/>
                      </a:lnTo>
                      <a:lnTo>
                        <a:pt x="247320" y="10654"/>
                      </a:lnTo>
                      <a:lnTo>
                        <a:pt x="220628" y="65817"/>
                      </a:lnTo>
                      <a:cubicBezTo>
                        <a:pt x="210841" y="64038"/>
                        <a:pt x="201054" y="64038"/>
                        <a:pt x="191267" y="64038"/>
                      </a:cubicBezTo>
                      <a:lnTo>
                        <a:pt x="170804" y="6206"/>
                      </a:lnTo>
                      <a:lnTo>
                        <a:pt x="99626" y="31118"/>
                      </a:lnTo>
                      <a:lnTo>
                        <a:pt x="120090" y="88950"/>
                      </a:lnTo>
                      <a:cubicBezTo>
                        <a:pt x="112082" y="94288"/>
                        <a:pt x="104965" y="101406"/>
                        <a:pt x="98737" y="108524"/>
                      </a:cubicBezTo>
                      <a:lnTo>
                        <a:pt x="43574" y="81832"/>
                      </a:lnTo>
                      <a:close/>
                    </a:path>
                  </a:pathLst>
                </a:custGeom>
                <a:solidFill>
                  <a:srgbClr val="1FF524"/>
                </a:solidFill>
                <a:ln w="8858"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8108"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grpSp>
        <p:grpSp>
          <p:nvGrpSpPr>
            <p:cNvPr id="66" name="Groep 65">
              <a:extLst>
                <a:ext uri="{FF2B5EF4-FFF2-40B4-BE49-F238E27FC236}">
                  <a16:creationId xmlns:a16="http://schemas.microsoft.com/office/drawing/2014/main" id="{3D0498B0-771A-4763-8FCD-697949DD1178}"/>
                </a:ext>
              </a:extLst>
            </p:cNvPr>
            <p:cNvGrpSpPr/>
            <p:nvPr userDrawn="1"/>
          </p:nvGrpSpPr>
          <p:grpSpPr>
            <a:xfrm>
              <a:off x="-3314820" y="3391746"/>
              <a:ext cx="1201132" cy="331361"/>
              <a:chOff x="-3314820" y="3391746"/>
              <a:chExt cx="1201132" cy="331361"/>
            </a:xfrm>
          </p:grpSpPr>
          <p:sp>
            <p:nvSpPr>
              <p:cNvPr id="95" name="Rechthoek 94">
                <a:extLst>
                  <a:ext uri="{FF2B5EF4-FFF2-40B4-BE49-F238E27FC236}">
                    <a16:creationId xmlns:a16="http://schemas.microsoft.com/office/drawing/2014/main" id="{8A3C7D4C-A350-4B71-B2A9-7DF7B0C4CAED}"/>
                  </a:ext>
                </a:extLst>
              </p:cNvPr>
              <p:cNvSpPr/>
              <p:nvPr userDrawn="1"/>
            </p:nvSpPr>
            <p:spPr>
              <a:xfrm>
                <a:off x="-3314820" y="3391746"/>
                <a:ext cx="1201132" cy="272279"/>
              </a:xfrm>
              <a:prstGeom prst="rect">
                <a:avLst/>
              </a:prstGeom>
              <a:solidFill>
                <a:srgbClr val="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96" name="Rechthoek 95">
                <a:extLst>
                  <a:ext uri="{FF2B5EF4-FFF2-40B4-BE49-F238E27FC236}">
                    <a16:creationId xmlns:a16="http://schemas.microsoft.com/office/drawing/2014/main" id="{61512DC7-F869-489C-BA98-50776DAF093F}"/>
                  </a:ext>
                </a:extLst>
              </p:cNvPr>
              <p:cNvSpPr/>
              <p:nvPr userDrawn="1"/>
            </p:nvSpPr>
            <p:spPr>
              <a:xfrm>
                <a:off x="-3304719" y="3404581"/>
                <a:ext cx="1181841" cy="246608"/>
              </a:xfrm>
              <a:prstGeom prst="rect">
                <a:avLst/>
              </a:prstGeom>
              <a:solidFill>
                <a:srgbClr val="FCE4DC"/>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97" name="Tekstvak 96">
                <a:extLst>
                  <a:ext uri="{FF2B5EF4-FFF2-40B4-BE49-F238E27FC236}">
                    <a16:creationId xmlns:a16="http://schemas.microsoft.com/office/drawing/2014/main" id="{18342629-55D3-4E44-B637-330363EE82C4}"/>
                  </a:ext>
                </a:extLst>
              </p:cNvPr>
              <p:cNvSpPr txBox="1"/>
              <p:nvPr userDrawn="1"/>
            </p:nvSpPr>
            <p:spPr>
              <a:xfrm>
                <a:off x="-3069820" y="3472995"/>
                <a:ext cx="669411" cy="121205"/>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Shape Fill</a:t>
                </a:r>
              </a:p>
            </p:txBody>
          </p:sp>
          <p:sp>
            <p:nvSpPr>
              <p:cNvPr id="98" name="Vrije vorm: vorm 97">
                <a:extLst>
                  <a:ext uri="{FF2B5EF4-FFF2-40B4-BE49-F238E27FC236}">
                    <a16:creationId xmlns:a16="http://schemas.microsoft.com/office/drawing/2014/main" id="{0F896EE5-4A78-49E5-B01E-0376F0B925DA}"/>
                  </a:ext>
                </a:extLst>
              </p:cNvPr>
              <p:cNvSpPr/>
              <p:nvPr userDrawn="1"/>
            </p:nvSpPr>
            <p:spPr>
              <a:xfrm>
                <a:off x="-2390883" y="3543107"/>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ysClr val="window" lastClr="FFFFFF"/>
              </a:solidFill>
              <a:ln w="12700" cap="flat" cmpd="sng" algn="ctr">
                <a:solidFill>
                  <a:srgbClr val="000000"/>
                </a:solid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grpSp>
            <p:nvGrpSpPr>
              <p:cNvPr id="99" name="Groep 98">
                <a:extLst>
                  <a:ext uri="{FF2B5EF4-FFF2-40B4-BE49-F238E27FC236}">
                    <a16:creationId xmlns:a16="http://schemas.microsoft.com/office/drawing/2014/main" id="{8528E3A8-55ED-4AA8-B065-16AD80D8D470}"/>
                  </a:ext>
                </a:extLst>
              </p:cNvPr>
              <p:cNvGrpSpPr/>
              <p:nvPr userDrawn="1"/>
            </p:nvGrpSpPr>
            <p:grpSpPr>
              <a:xfrm>
                <a:off x="-3243855" y="3446665"/>
                <a:ext cx="157453" cy="147831"/>
                <a:chOff x="-899320" y="3037554"/>
                <a:chExt cx="175977" cy="165227"/>
              </a:xfrm>
            </p:grpSpPr>
            <p:sp>
              <p:nvSpPr>
                <p:cNvPr id="101" name="Vrije vorm: vorm 100">
                  <a:extLst>
                    <a:ext uri="{FF2B5EF4-FFF2-40B4-BE49-F238E27FC236}">
                      <a16:creationId xmlns:a16="http://schemas.microsoft.com/office/drawing/2014/main" id="{9F433451-A54D-40B6-8D54-BBBE2A048875}"/>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2" name="Rechthoek: afgeronde hoeken 101">
                  <a:extLst>
                    <a:ext uri="{FF2B5EF4-FFF2-40B4-BE49-F238E27FC236}">
                      <a16:creationId xmlns:a16="http://schemas.microsoft.com/office/drawing/2014/main" id="{1424C830-915B-4D29-8C70-AED6BE4B6609}"/>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7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103" name="Vrije vorm: vorm 102">
                  <a:extLst>
                    <a:ext uri="{FF2B5EF4-FFF2-40B4-BE49-F238E27FC236}">
                      <a16:creationId xmlns:a16="http://schemas.microsoft.com/office/drawing/2014/main" id="{7D360D46-AF7D-422B-A197-50F42D352183}"/>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7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grpSp>
          <p:sp>
            <p:nvSpPr>
              <p:cNvPr id="100" name="Gelijkbenige driehoek 99">
                <a:extLst>
                  <a:ext uri="{FF2B5EF4-FFF2-40B4-BE49-F238E27FC236}">
                    <a16:creationId xmlns:a16="http://schemas.microsoft.com/office/drawing/2014/main" id="{785EA603-40C8-4DFA-A29E-089B85C829B4}"/>
                  </a:ext>
                </a:extLst>
              </p:cNvPr>
              <p:cNvSpPr/>
              <p:nvPr userDrawn="1"/>
            </p:nvSpPr>
            <p:spPr>
              <a:xfrm rot="10800000">
                <a:off x="-2290755" y="351919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67" name="Ovaal 66">
              <a:extLst>
                <a:ext uri="{FF2B5EF4-FFF2-40B4-BE49-F238E27FC236}">
                  <a16:creationId xmlns:a16="http://schemas.microsoft.com/office/drawing/2014/main" id="{5106EE59-036E-49C3-A307-A246677A898F}"/>
                </a:ext>
              </a:extLst>
            </p:cNvPr>
            <p:cNvSpPr/>
            <p:nvPr userDrawn="1"/>
          </p:nvSpPr>
          <p:spPr>
            <a:xfrm>
              <a:off x="-3603587" y="391614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4</a:t>
              </a:r>
            </a:p>
          </p:txBody>
        </p:sp>
        <p:sp>
          <p:nvSpPr>
            <p:cNvPr id="68" name="Rechthoek 67">
              <a:extLst>
                <a:ext uri="{FF2B5EF4-FFF2-40B4-BE49-F238E27FC236}">
                  <a16:creationId xmlns:a16="http://schemas.microsoft.com/office/drawing/2014/main" id="{8223FB07-0237-4EB5-A5B6-6ABE9DDDC861}"/>
                </a:ext>
              </a:extLst>
            </p:cNvPr>
            <p:cNvSpPr/>
            <p:nvPr userDrawn="1"/>
          </p:nvSpPr>
          <p:spPr>
            <a:xfrm>
              <a:off x="-3319415" y="3916145"/>
              <a:ext cx="2944682" cy="326338"/>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Choose one of the theme </a:t>
              </a:r>
              <a:r>
                <a:rPr kumimoji="0" lang="en-GB" sz="1200" b="0" i="0" u="none" strike="noStrike" kern="0" cap="none" spc="0" normalizeH="0" baseline="0" noProof="0" dirty="0" err="1">
                  <a:ln>
                    <a:noFill/>
                  </a:ln>
                  <a:solidFill>
                    <a:srgbClr val="000000"/>
                  </a:solidFill>
                  <a:effectLst/>
                  <a:uLnTx/>
                  <a:uFillTx/>
                  <a:latin typeface="Calibri" panose="020F0502020204030204"/>
                  <a:ea typeface="+mn-ea"/>
                  <a:cs typeface="Calibri" panose="020F0502020204030204" pitchFamily="34" charset="0"/>
                </a:rPr>
                <a:t>colors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of the set </a:t>
              </a:r>
              <a:r>
                <a:rPr kumimoji="0" lang="en-GB" sz="1200" b="0" i="0" u="none" strike="noStrike" kern="0" cap="none" spc="0" normalizeH="0" baseline="0" noProof="0" dirty="0" err="1">
                  <a:ln>
                    <a:noFill/>
                  </a:ln>
                  <a:solidFill>
                    <a:srgbClr val="000000"/>
                  </a:solidFill>
                  <a:effectLst/>
                  <a:uLnTx/>
                  <a:uFillTx/>
                  <a:latin typeface="Calibri" panose="020F0502020204030204"/>
                  <a:ea typeface="+mn-ea"/>
                  <a:cs typeface="Calibri" panose="020F0502020204030204" pitchFamily="34" charset="0"/>
                </a:rPr>
                <a:t>colorpallet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grpSp>
          <p:nvGrpSpPr>
            <p:cNvPr id="69" name="Groep 68">
              <a:extLst>
                <a:ext uri="{FF2B5EF4-FFF2-40B4-BE49-F238E27FC236}">
                  <a16:creationId xmlns:a16="http://schemas.microsoft.com/office/drawing/2014/main" id="{2AFED17B-0128-43BA-B0DA-8AA1186CC770}"/>
                </a:ext>
              </a:extLst>
            </p:cNvPr>
            <p:cNvGrpSpPr/>
            <p:nvPr userDrawn="1"/>
          </p:nvGrpSpPr>
          <p:grpSpPr>
            <a:xfrm>
              <a:off x="-3333646" y="4635104"/>
              <a:ext cx="2012897" cy="490702"/>
              <a:chOff x="12731803" y="3562552"/>
              <a:chExt cx="2012897" cy="490702"/>
            </a:xfrm>
          </p:grpSpPr>
          <p:sp>
            <p:nvSpPr>
              <p:cNvPr id="80" name="Rechthoek 79">
                <a:extLst>
                  <a:ext uri="{FF2B5EF4-FFF2-40B4-BE49-F238E27FC236}">
                    <a16:creationId xmlns:a16="http://schemas.microsoft.com/office/drawing/2014/main" id="{0E1064AC-4E98-49A3-8FC4-42AD7E1DAF95}"/>
                  </a:ext>
                </a:extLst>
              </p:cNvPr>
              <p:cNvSpPr/>
              <p:nvPr userDrawn="1"/>
            </p:nvSpPr>
            <p:spPr>
              <a:xfrm>
                <a:off x="12747554" y="3562552"/>
                <a:ext cx="1997146" cy="490702"/>
              </a:xfrm>
              <a:prstGeom prst="rect">
                <a:avLst/>
              </a:prstGeom>
              <a:solidFill>
                <a:sysClr val="window" lastClr="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6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81" name="Rechthoek 80">
                <a:extLst>
                  <a:ext uri="{FF2B5EF4-FFF2-40B4-BE49-F238E27FC236}">
                    <a16:creationId xmlns:a16="http://schemas.microsoft.com/office/drawing/2014/main" id="{598B314A-ECFD-4689-A1D9-C880640FB312}"/>
                  </a:ext>
                </a:extLst>
              </p:cNvPr>
              <p:cNvSpPr/>
              <p:nvPr userDrawn="1"/>
            </p:nvSpPr>
            <p:spPr>
              <a:xfrm>
                <a:off x="12766168" y="3578469"/>
                <a:ext cx="1965344" cy="254977"/>
              </a:xfrm>
              <a:prstGeom prst="rect">
                <a:avLst/>
              </a:prstGeom>
              <a:solidFill>
                <a:srgbClr val="EBEBEB"/>
              </a:solidFill>
              <a:ln w="12700" cap="flat" cmpd="sng" algn="ctr">
                <a:no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2" name="Tekstvak 81">
                <a:extLst>
                  <a:ext uri="{FF2B5EF4-FFF2-40B4-BE49-F238E27FC236}">
                    <a16:creationId xmlns:a16="http://schemas.microsoft.com/office/drawing/2014/main" id="{D183CBAC-A5FF-4E6F-90C8-72BC5454EAC6}"/>
                  </a:ext>
                </a:extLst>
              </p:cNvPr>
              <p:cNvSpPr txBox="1"/>
              <p:nvPr userDrawn="1"/>
            </p:nvSpPr>
            <p:spPr>
              <a:xfrm>
                <a:off x="12731803" y="3591461"/>
                <a:ext cx="1052979" cy="216982"/>
              </a:xfrm>
              <a:prstGeom prst="rect">
                <a:avLst/>
              </a:prstGeom>
              <a:noFill/>
            </p:spPr>
            <p:txBody>
              <a:bodyPr wrap="square" rtlCol="0">
                <a:sp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Colours</a:t>
                </a:r>
              </a:p>
            </p:txBody>
          </p:sp>
          <p:sp>
            <p:nvSpPr>
              <p:cNvPr id="83" name="Rechthoek 82">
                <a:extLst>
                  <a:ext uri="{FF2B5EF4-FFF2-40B4-BE49-F238E27FC236}">
                    <a16:creationId xmlns:a16="http://schemas.microsoft.com/office/drawing/2014/main" id="{73B801C5-DBF4-4DE9-A6E7-72130C05CD8D}"/>
                  </a:ext>
                </a:extLst>
              </p:cNvPr>
              <p:cNvSpPr/>
              <p:nvPr userDrawn="1"/>
            </p:nvSpPr>
            <p:spPr>
              <a:xfrm>
                <a:off x="12814699" y="3874304"/>
                <a:ext cx="136620" cy="136620"/>
              </a:xfrm>
              <a:prstGeom prst="rect">
                <a:avLst/>
              </a:prstGeom>
              <a:solidFill>
                <a:sysClr val="window" lastClr="FFFFFF"/>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4" name="Rechthoek 83">
                <a:extLst>
                  <a:ext uri="{FF2B5EF4-FFF2-40B4-BE49-F238E27FC236}">
                    <a16:creationId xmlns:a16="http://schemas.microsoft.com/office/drawing/2014/main" id="{649A2178-3DE6-4352-B2FD-B78D0593C1C8}"/>
                  </a:ext>
                </a:extLst>
              </p:cNvPr>
              <p:cNvSpPr/>
              <p:nvPr userDrawn="1"/>
            </p:nvSpPr>
            <p:spPr>
              <a:xfrm>
                <a:off x="13007154" y="3870040"/>
                <a:ext cx="136620" cy="136620"/>
              </a:xfrm>
              <a:prstGeom prst="rect">
                <a:avLst/>
              </a:prstGeom>
              <a:solidFill>
                <a:sysClr val="windowText" lastClr="000000"/>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5" name="Rechthoek 84">
                <a:extLst>
                  <a:ext uri="{FF2B5EF4-FFF2-40B4-BE49-F238E27FC236}">
                    <a16:creationId xmlns:a16="http://schemas.microsoft.com/office/drawing/2014/main" id="{07C00D7D-E02D-4FF0-A5EF-365E060FF3F4}"/>
                  </a:ext>
                </a:extLst>
              </p:cNvPr>
              <p:cNvSpPr/>
              <p:nvPr userDrawn="1"/>
            </p:nvSpPr>
            <p:spPr>
              <a:xfrm>
                <a:off x="13199609" y="3870040"/>
                <a:ext cx="136620" cy="136620"/>
              </a:xfrm>
              <a:prstGeom prst="rect">
                <a:avLst/>
              </a:prstGeom>
              <a:solidFill>
                <a:srgbClr val="DADADA"/>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6" name="Rechthoek 85">
                <a:extLst>
                  <a:ext uri="{FF2B5EF4-FFF2-40B4-BE49-F238E27FC236}">
                    <a16:creationId xmlns:a16="http://schemas.microsoft.com/office/drawing/2014/main" id="{506D648D-AB78-46C2-8C9E-3DE3C35529FD}"/>
                  </a:ext>
                </a:extLst>
              </p:cNvPr>
              <p:cNvSpPr/>
              <p:nvPr userDrawn="1"/>
            </p:nvSpPr>
            <p:spPr>
              <a:xfrm>
                <a:off x="13392064" y="3870040"/>
                <a:ext cx="136620" cy="136620"/>
              </a:xfrm>
              <a:prstGeom prst="rect">
                <a:avLst/>
              </a:prstGeom>
              <a:solidFill>
                <a:srgbClr val="9D9FA1"/>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7" name="Rechthoek 86">
                <a:extLst>
                  <a:ext uri="{FF2B5EF4-FFF2-40B4-BE49-F238E27FC236}">
                    <a16:creationId xmlns:a16="http://schemas.microsoft.com/office/drawing/2014/main" id="{A1A20EB2-B293-4763-8488-A693E5C71AE6}"/>
                  </a:ext>
                </a:extLst>
              </p:cNvPr>
              <p:cNvSpPr/>
              <p:nvPr userDrawn="1"/>
            </p:nvSpPr>
            <p:spPr>
              <a:xfrm>
                <a:off x="13776974" y="3870040"/>
                <a:ext cx="136620" cy="136620"/>
              </a:xfrm>
              <a:prstGeom prst="rect">
                <a:avLst/>
              </a:prstGeom>
              <a:solidFill>
                <a:srgbClr val="18161C"/>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8" name="Rechthoek 87">
                <a:extLst>
                  <a:ext uri="{FF2B5EF4-FFF2-40B4-BE49-F238E27FC236}">
                    <a16:creationId xmlns:a16="http://schemas.microsoft.com/office/drawing/2014/main" id="{F02ECE86-5F4A-47A9-9C8B-D41CCFA58F80}"/>
                  </a:ext>
                </a:extLst>
              </p:cNvPr>
              <p:cNvSpPr/>
              <p:nvPr userDrawn="1"/>
            </p:nvSpPr>
            <p:spPr>
              <a:xfrm>
                <a:off x="13969429" y="3870040"/>
                <a:ext cx="136620" cy="136620"/>
              </a:xfrm>
              <a:prstGeom prst="rect">
                <a:avLst/>
              </a:prstGeom>
              <a:solidFill>
                <a:srgbClr val="36333E"/>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9" name="Rechthoek 88">
                <a:extLst>
                  <a:ext uri="{FF2B5EF4-FFF2-40B4-BE49-F238E27FC236}">
                    <a16:creationId xmlns:a16="http://schemas.microsoft.com/office/drawing/2014/main" id="{2C63363F-9C3D-4D10-B349-86B2B8909C85}"/>
                  </a:ext>
                </a:extLst>
              </p:cNvPr>
              <p:cNvSpPr/>
              <p:nvPr userDrawn="1"/>
            </p:nvSpPr>
            <p:spPr>
              <a:xfrm>
                <a:off x="14161884" y="3870040"/>
                <a:ext cx="136620" cy="136620"/>
              </a:xfrm>
              <a:prstGeom prst="rect">
                <a:avLst/>
              </a:prstGeom>
              <a:solidFill>
                <a:srgbClr val="DADADA"/>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0" name="Rechthoek 89">
                <a:extLst>
                  <a:ext uri="{FF2B5EF4-FFF2-40B4-BE49-F238E27FC236}">
                    <a16:creationId xmlns:a16="http://schemas.microsoft.com/office/drawing/2014/main" id="{ED978040-7E72-42C5-A88C-6B2E6D77CACE}"/>
                  </a:ext>
                </a:extLst>
              </p:cNvPr>
              <p:cNvSpPr/>
              <p:nvPr userDrawn="1"/>
            </p:nvSpPr>
            <p:spPr>
              <a:xfrm>
                <a:off x="14354339" y="3870040"/>
                <a:ext cx="136620" cy="136620"/>
              </a:xfrm>
              <a:prstGeom prst="rect">
                <a:avLst/>
              </a:prstGeom>
              <a:solidFill>
                <a:srgbClr val="9D9FA1"/>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Rechthoek 90">
                <a:extLst>
                  <a:ext uri="{FF2B5EF4-FFF2-40B4-BE49-F238E27FC236}">
                    <a16:creationId xmlns:a16="http://schemas.microsoft.com/office/drawing/2014/main" id="{16CE20D9-86E3-4236-8EC3-12895AF17F24}"/>
                  </a:ext>
                </a:extLst>
              </p:cNvPr>
              <p:cNvSpPr/>
              <p:nvPr userDrawn="1"/>
            </p:nvSpPr>
            <p:spPr>
              <a:xfrm>
                <a:off x="14546797" y="3870040"/>
                <a:ext cx="136620" cy="136620"/>
              </a:xfrm>
              <a:prstGeom prst="rect">
                <a:avLst/>
              </a:prstGeom>
              <a:solidFill>
                <a:srgbClr val="1FF524"/>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92" name="Groep 91">
                <a:extLst>
                  <a:ext uri="{FF2B5EF4-FFF2-40B4-BE49-F238E27FC236}">
                    <a16:creationId xmlns:a16="http://schemas.microsoft.com/office/drawing/2014/main" id="{8EC27CD4-3880-45D2-8135-F11BAAB20015}"/>
                  </a:ext>
                </a:extLst>
              </p:cNvPr>
              <p:cNvGrpSpPr/>
              <p:nvPr userDrawn="1"/>
            </p:nvGrpSpPr>
            <p:grpSpPr>
              <a:xfrm>
                <a:off x="13580316" y="3865836"/>
                <a:ext cx="151508" cy="147961"/>
                <a:chOff x="13580316" y="3865836"/>
                <a:chExt cx="151508" cy="147961"/>
              </a:xfrm>
            </p:grpSpPr>
            <p:sp>
              <p:nvSpPr>
                <p:cNvPr id="93" name="Rechthoek 92">
                  <a:extLst>
                    <a:ext uri="{FF2B5EF4-FFF2-40B4-BE49-F238E27FC236}">
                      <a16:creationId xmlns:a16="http://schemas.microsoft.com/office/drawing/2014/main" id="{200DAEB9-C52B-461D-822B-C3E96CF740D1}"/>
                    </a:ext>
                  </a:extLst>
                </p:cNvPr>
                <p:cNvSpPr/>
                <p:nvPr userDrawn="1"/>
              </p:nvSpPr>
              <p:spPr>
                <a:xfrm>
                  <a:off x="13584519" y="3870040"/>
                  <a:ext cx="136620" cy="136620"/>
                </a:xfrm>
                <a:prstGeom prst="rect">
                  <a:avLst/>
                </a:prstGeom>
                <a:solidFill>
                  <a:srgbClr val="211F26"/>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Rechthoek 93">
                  <a:extLst>
                    <a:ext uri="{FF2B5EF4-FFF2-40B4-BE49-F238E27FC236}">
                      <a16:creationId xmlns:a16="http://schemas.microsoft.com/office/drawing/2014/main" id="{411805F6-1043-4ADD-BA0F-86DAD6DF4277}"/>
                    </a:ext>
                  </a:extLst>
                </p:cNvPr>
                <p:cNvSpPr/>
                <p:nvPr userDrawn="1"/>
              </p:nvSpPr>
              <p:spPr>
                <a:xfrm>
                  <a:off x="13580316" y="3865836"/>
                  <a:ext cx="151508" cy="147961"/>
                </a:xfrm>
                <a:prstGeom prst="rect">
                  <a:avLst/>
                </a:prstGeom>
                <a:noFill/>
                <a:ln w="12700" cap="flat" cmpd="sng" algn="ctr">
                  <a:solidFill>
                    <a:srgbClr val="F29132"/>
                  </a:solid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0" name="Groep 69">
              <a:extLst>
                <a:ext uri="{FF2B5EF4-FFF2-40B4-BE49-F238E27FC236}">
                  <a16:creationId xmlns:a16="http://schemas.microsoft.com/office/drawing/2014/main" id="{AB4A6178-15ED-4AF5-9B8A-235EEDCF4B0A}"/>
                </a:ext>
              </a:extLst>
            </p:cNvPr>
            <p:cNvGrpSpPr/>
            <p:nvPr userDrawn="1"/>
          </p:nvGrpSpPr>
          <p:grpSpPr>
            <a:xfrm>
              <a:off x="-3314820" y="4363463"/>
              <a:ext cx="1201132" cy="835929"/>
              <a:chOff x="-3314820" y="3391746"/>
              <a:chExt cx="1201132" cy="835929"/>
            </a:xfrm>
          </p:grpSpPr>
          <p:sp>
            <p:nvSpPr>
              <p:cNvPr id="71" name="Rechthoek 70">
                <a:extLst>
                  <a:ext uri="{FF2B5EF4-FFF2-40B4-BE49-F238E27FC236}">
                    <a16:creationId xmlns:a16="http://schemas.microsoft.com/office/drawing/2014/main" id="{FDBAC54B-4E60-4A5E-ABFD-9DCDC450FFC7}"/>
                  </a:ext>
                </a:extLst>
              </p:cNvPr>
              <p:cNvSpPr/>
              <p:nvPr userDrawn="1"/>
            </p:nvSpPr>
            <p:spPr>
              <a:xfrm>
                <a:off x="-3314820" y="3391746"/>
                <a:ext cx="1201132" cy="272279"/>
              </a:xfrm>
              <a:prstGeom prst="rect">
                <a:avLst/>
              </a:prstGeom>
              <a:solidFill>
                <a:srgbClr val="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72" name="Rechthoek 71">
                <a:extLst>
                  <a:ext uri="{FF2B5EF4-FFF2-40B4-BE49-F238E27FC236}">
                    <a16:creationId xmlns:a16="http://schemas.microsoft.com/office/drawing/2014/main" id="{4AB4A98E-C027-46D1-919A-92055E5FA1CA}"/>
                  </a:ext>
                </a:extLst>
              </p:cNvPr>
              <p:cNvSpPr/>
              <p:nvPr userDrawn="1"/>
            </p:nvSpPr>
            <p:spPr>
              <a:xfrm>
                <a:off x="-3304719" y="3404581"/>
                <a:ext cx="1181841" cy="246608"/>
              </a:xfrm>
              <a:prstGeom prst="rect">
                <a:avLst/>
              </a:prstGeom>
              <a:solidFill>
                <a:srgbClr val="FCE4DC"/>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73" name="Tekstvak 72">
                <a:extLst>
                  <a:ext uri="{FF2B5EF4-FFF2-40B4-BE49-F238E27FC236}">
                    <a16:creationId xmlns:a16="http://schemas.microsoft.com/office/drawing/2014/main" id="{8B38500D-F94C-40B9-BD87-DF194E50BE7E}"/>
                  </a:ext>
                </a:extLst>
              </p:cNvPr>
              <p:cNvSpPr txBox="1"/>
              <p:nvPr userDrawn="1"/>
            </p:nvSpPr>
            <p:spPr>
              <a:xfrm>
                <a:off x="-3069820" y="3472995"/>
                <a:ext cx="725510" cy="126416"/>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Shape Fill</a:t>
                </a:r>
              </a:p>
            </p:txBody>
          </p:sp>
          <p:sp>
            <p:nvSpPr>
              <p:cNvPr id="74" name="Vrije vorm: vorm 73">
                <a:extLst>
                  <a:ext uri="{FF2B5EF4-FFF2-40B4-BE49-F238E27FC236}">
                    <a16:creationId xmlns:a16="http://schemas.microsoft.com/office/drawing/2014/main" id="{DE99FDAA-DCFF-4F2B-8A9C-695FBCEE543E}"/>
                  </a:ext>
                </a:extLst>
              </p:cNvPr>
              <p:cNvSpPr/>
              <p:nvPr userDrawn="1"/>
            </p:nvSpPr>
            <p:spPr>
              <a:xfrm>
                <a:off x="-2404225" y="404767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ysClr val="window" lastClr="FFFFFF"/>
              </a:solidFill>
              <a:ln w="12700" cap="flat" cmpd="sng" algn="ctr">
                <a:solidFill>
                  <a:srgbClr val="000000"/>
                </a:solid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grpSp>
            <p:nvGrpSpPr>
              <p:cNvPr id="75" name="Groep 74">
                <a:extLst>
                  <a:ext uri="{FF2B5EF4-FFF2-40B4-BE49-F238E27FC236}">
                    <a16:creationId xmlns:a16="http://schemas.microsoft.com/office/drawing/2014/main" id="{3994AD19-D904-4857-BA5D-BFF5BB391314}"/>
                  </a:ext>
                </a:extLst>
              </p:cNvPr>
              <p:cNvGrpSpPr/>
              <p:nvPr userDrawn="1"/>
            </p:nvGrpSpPr>
            <p:grpSpPr>
              <a:xfrm>
                <a:off x="-3243855" y="3446665"/>
                <a:ext cx="157453" cy="147831"/>
                <a:chOff x="-899320" y="3037554"/>
                <a:chExt cx="175977" cy="165227"/>
              </a:xfrm>
            </p:grpSpPr>
            <p:sp>
              <p:nvSpPr>
                <p:cNvPr id="77" name="Vrije vorm: vorm 76">
                  <a:extLst>
                    <a:ext uri="{FF2B5EF4-FFF2-40B4-BE49-F238E27FC236}">
                      <a16:creationId xmlns:a16="http://schemas.microsoft.com/office/drawing/2014/main" id="{8BF948E7-52E0-4176-988A-54EB5EC6DF79}"/>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8" name="Rechthoek: afgeronde hoeken 77">
                  <a:extLst>
                    <a:ext uri="{FF2B5EF4-FFF2-40B4-BE49-F238E27FC236}">
                      <a16:creationId xmlns:a16="http://schemas.microsoft.com/office/drawing/2014/main" id="{093225E5-C492-4B6F-8391-E93D0DBE3A65}"/>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7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79" name="Vrije vorm: vorm 78">
                  <a:extLst>
                    <a:ext uri="{FF2B5EF4-FFF2-40B4-BE49-F238E27FC236}">
                      <a16:creationId xmlns:a16="http://schemas.microsoft.com/office/drawing/2014/main" id="{896CB0F4-7BD9-451F-83F1-65D814174202}"/>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7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grpSp>
          <p:sp>
            <p:nvSpPr>
              <p:cNvPr id="76" name="Gelijkbenige driehoek 75">
                <a:extLst>
                  <a:ext uri="{FF2B5EF4-FFF2-40B4-BE49-F238E27FC236}">
                    <a16:creationId xmlns:a16="http://schemas.microsoft.com/office/drawing/2014/main" id="{8F49AA46-EEA7-4FD8-85FF-21E85F85E15B}"/>
                  </a:ext>
                </a:extLst>
              </p:cNvPr>
              <p:cNvSpPr/>
              <p:nvPr userDrawn="1"/>
            </p:nvSpPr>
            <p:spPr>
              <a:xfrm rot="10800000">
                <a:off x="-2288478" y="351919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p>
            <a:r>
              <a:rPr lang="en-GB" noProof="0"/>
              <a:t>Place the title of the slide here</a:t>
            </a:r>
            <a:endParaRPr lang="en-GB" noProof="0" dirty="0"/>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071518-E565-4FAB-8BE9-E5334CAF44F5}" type="datetime4">
              <a:rPr kumimoji="0" lang="en-GB" sz="900" b="0" i="0" u="none" strike="noStrike" kern="1200" cap="none" spc="0" normalizeH="0" baseline="0" noProof="0" smtClean="0">
                <a:ln>
                  <a:noFill/>
                </a:ln>
                <a:solidFill>
                  <a:srgbClr val="41423C">
                    <a:lumMod val="40000"/>
                    <a:lumOff val="6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 August 2023</a:t>
            </a:fld>
            <a:endPar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endParaRPr>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rPr>
              <a:t>Corporate template-set </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all" spc="0" normalizeH="0" baseline="0" noProof="0" dirty="0">
                <a:ln>
                  <a:noFill/>
                </a:ln>
                <a:solidFill>
                  <a:srgbClr val="9E7A3A"/>
                </a:solidFill>
                <a:effectLst/>
                <a:uLnTx/>
                <a:uFillTx/>
                <a:latin typeface="Calibri" panose="020F0502020204030204"/>
                <a:ea typeface="+mn-ea"/>
                <a:cs typeface="+mn-cs"/>
              </a:rPr>
              <a:t>Feature and points</a:t>
            </a:r>
          </a:p>
        </p:txBody>
      </p:sp>
      <p:grpSp>
        <p:nvGrpSpPr>
          <p:cNvPr id="23" name="INSTRUCTION">
            <a:extLst>
              <a:ext uri="{FF2B5EF4-FFF2-40B4-BE49-F238E27FC236}">
                <a16:creationId xmlns:a16="http://schemas.microsoft.com/office/drawing/2014/main" id="{EDB2E4EF-6F3E-4CFA-96D4-C0E6E0B06FB6}"/>
              </a:ext>
            </a:extLst>
          </p:cNvPr>
          <p:cNvGrpSpPr/>
          <p:nvPr userDrawn="1"/>
        </p:nvGrpSpPr>
        <p:grpSpPr>
          <a:xfrm>
            <a:off x="12274716" y="7038001"/>
            <a:ext cx="3467792" cy="1423611"/>
            <a:chOff x="-3889316" y="-1461517"/>
            <a:chExt cx="3467792" cy="1423611"/>
          </a:xfrm>
        </p:grpSpPr>
        <p:sp>
          <p:nvSpPr>
            <p:cNvPr id="24" name="Rechthoek 23">
              <a:extLst>
                <a:ext uri="{FF2B5EF4-FFF2-40B4-BE49-F238E27FC236}">
                  <a16:creationId xmlns:a16="http://schemas.microsoft.com/office/drawing/2014/main" id="{EA3D6FB5-50D7-4F51-9C75-2FD7DCB12A7C}"/>
                </a:ext>
              </a:extLst>
            </p:cNvPr>
            <p:cNvSpPr/>
            <p:nvPr userDrawn="1"/>
          </p:nvSpPr>
          <p:spPr>
            <a:xfrm>
              <a:off x="-3786437" y="-1461517"/>
              <a:ext cx="3364913" cy="1423611"/>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Highlight text</a:t>
              </a:r>
            </a:p>
          </p:txBody>
        </p:sp>
        <p:sp>
          <p:nvSpPr>
            <p:cNvPr id="25" name="Rechthoek 24">
              <a:extLst>
                <a:ext uri="{FF2B5EF4-FFF2-40B4-BE49-F238E27FC236}">
                  <a16:creationId xmlns:a16="http://schemas.microsoft.com/office/drawing/2014/main" id="{800FA3DB-8DE5-40E8-A963-EFAE9EB7265A}"/>
                </a:ext>
              </a:extLst>
            </p:cNvPr>
            <p:cNvSpPr/>
            <p:nvPr userDrawn="1"/>
          </p:nvSpPr>
          <p:spPr>
            <a:xfrm>
              <a:off x="-3603859" y="-993610"/>
              <a:ext cx="3083481" cy="538341"/>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Drag this shape on the text that needs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be highlighted. If necessary, scale the outlined box by dragging the corners.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Remember to change the highlighted text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the same colour as the highlight.</a:t>
              </a:r>
            </a:p>
          </p:txBody>
        </p:sp>
        <p:sp>
          <p:nvSpPr>
            <p:cNvPr id="26" name="Gelijkbenige driehoek 25">
              <a:extLst>
                <a:ext uri="{FF2B5EF4-FFF2-40B4-BE49-F238E27FC236}">
                  <a16:creationId xmlns:a16="http://schemas.microsoft.com/office/drawing/2014/main" id="{96D87C12-8DAB-4A20-A61C-A7924746ED4F}"/>
                </a:ext>
              </a:extLst>
            </p:cNvPr>
            <p:cNvSpPr/>
            <p:nvPr userDrawn="1"/>
          </p:nvSpPr>
          <p:spPr>
            <a:xfrm rot="16200000" flipH="1">
              <a:off x="-3925504" y="-1392501"/>
              <a:ext cx="175255" cy="102879"/>
            </a:xfrm>
            <a:prstGeom prst="triangl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a:ln>
                  <a:noFill/>
                </a:ln>
                <a:solidFill>
                  <a:prstClr val="white"/>
                </a:solidFill>
                <a:effectLst/>
                <a:uLnTx/>
                <a:uFillTx/>
                <a:latin typeface="Calibri" panose="020F0502020204030204"/>
                <a:ea typeface="+mn-ea"/>
                <a:cs typeface="Calibri" panose="020F0502020204030204" pitchFamily="34" charset="0"/>
              </a:endParaRPr>
            </a:p>
          </p:txBody>
        </p:sp>
      </p:grpSp>
      <p:sp>
        <p:nvSpPr>
          <p:cNvPr id="14" name="Tijdelijke aanduiding voor tekst 80">
            <a:extLst>
              <a:ext uri="{FF2B5EF4-FFF2-40B4-BE49-F238E27FC236}">
                <a16:creationId xmlns:a16="http://schemas.microsoft.com/office/drawing/2014/main" id="{379E9D4F-4DF1-4628-8421-56AA29428774}"/>
              </a:ext>
            </a:extLst>
          </p:cNvPr>
          <p:cNvSpPr>
            <a:spLocks noGrp="1"/>
          </p:cNvSpPr>
          <p:nvPr>
            <p:ph type="body" sz="quarter" idx="13" hasCustomPrompt="1"/>
          </p:nvPr>
        </p:nvSpPr>
        <p:spPr>
          <a:xfrm>
            <a:off x="11275219" y="702704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15" name="Tijdelijke aanduiding voor tekst 80">
            <a:extLst>
              <a:ext uri="{FF2B5EF4-FFF2-40B4-BE49-F238E27FC236}">
                <a16:creationId xmlns:a16="http://schemas.microsoft.com/office/drawing/2014/main" id="{5EDA07EC-7A41-4AD8-BC6C-BBDE89D59ED4}"/>
              </a:ext>
            </a:extLst>
          </p:cNvPr>
          <p:cNvSpPr>
            <a:spLocks noGrp="1"/>
          </p:cNvSpPr>
          <p:nvPr>
            <p:ph type="body" sz="quarter" idx="14" hasCustomPrompt="1"/>
          </p:nvPr>
        </p:nvSpPr>
        <p:spPr>
          <a:xfrm>
            <a:off x="11275219" y="7374999"/>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16" name="Tijdelijke aanduiding voor tekst 80">
            <a:extLst>
              <a:ext uri="{FF2B5EF4-FFF2-40B4-BE49-F238E27FC236}">
                <a16:creationId xmlns:a16="http://schemas.microsoft.com/office/drawing/2014/main" id="{7AA0126C-7145-4E22-AE5B-65E207ADA7D3}"/>
              </a:ext>
            </a:extLst>
          </p:cNvPr>
          <p:cNvSpPr>
            <a:spLocks noGrp="1"/>
          </p:cNvSpPr>
          <p:nvPr>
            <p:ph type="body" sz="quarter" idx="15" hasCustomPrompt="1"/>
          </p:nvPr>
        </p:nvSpPr>
        <p:spPr>
          <a:xfrm>
            <a:off x="11275219" y="772295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50" name="Tijdelijke aanduiding voor verticale tekst 2">
            <a:extLst>
              <a:ext uri="{FF2B5EF4-FFF2-40B4-BE49-F238E27FC236}">
                <a16:creationId xmlns:a16="http://schemas.microsoft.com/office/drawing/2014/main" id="{04314362-CA77-4C09-8621-91D5DAA7C9BB}"/>
              </a:ext>
            </a:extLst>
          </p:cNvPr>
          <p:cNvSpPr>
            <a:spLocks noGrp="1"/>
          </p:cNvSpPr>
          <p:nvPr>
            <p:ph type="body" orient="vert" idx="16" hasCustomPrompt="1"/>
          </p:nvPr>
        </p:nvSpPr>
        <p:spPr>
          <a:xfrm>
            <a:off x="4443936" y="1920207"/>
            <a:ext cx="3316832" cy="1559239"/>
          </a:xfrm>
          <a:ln w="19050">
            <a:solidFill>
              <a:schemeClr val="bg2">
                <a:lumMod val="60000"/>
                <a:lumOff val="40000"/>
              </a:schemeClr>
            </a:solidFill>
          </a:ln>
        </p:spPr>
        <p:txBody>
          <a:bodyPr vert="horz" lIns="144000" tIns="396000" rIns="72000" bIns="72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#1</a:t>
            </a:r>
          </a:p>
          <a:p>
            <a:pPr lvl="2"/>
            <a:r>
              <a:rPr lang="en-GB" noProof="0" dirty="0"/>
              <a:t>Sub-bullet #2</a:t>
            </a:r>
          </a:p>
        </p:txBody>
      </p:sp>
      <p:sp>
        <p:nvSpPr>
          <p:cNvPr id="51" name="Tijdelijke aanduiding voor tekst 24">
            <a:extLst>
              <a:ext uri="{FF2B5EF4-FFF2-40B4-BE49-F238E27FC236}">
                <a16:creationId xmlns:a16="http://schemas.microsoft.com/office/drawing/2014/main" id="{DAFB12B8-6CD2-458A-AAF5-7557DA6BA752}"/>
              </a:ext>
            </a:extLst>
          </p:cNvPr>
          <p:cNvSpPr>
            <a:spLocks noGrp="1"/>
          </p:cNvSpPr>
          <p:nvPr>
            <p:ph type="body" sz="quarter" idx="17" hasCustomPrompt="1"/>
          </p:nvPr>
        </p:nvSpPr>
        <p:spPr>
          <a:xfrm>
            <a:off x="4635576" y="1636713"/>
            <a:ext cx="531550" cy="530376"/>
          </a:xfrm>
          <a:solidFill>
            <a:schemeClr val="accent2"/>
          </a:solidFill>
        </p:spPr>
        <p:txBody>
          <a:bodyPr/>
          <a:lstStyle>
            <a:lvl1pPr marL="0" indent="0">
              <a:buNone/>
              <a:defRPr sz="100">
                <a:solidFill>
                  <a:schemeClr val="accent1"/>
                </a:solidFill>
              </a:defRPr>
            </a:lvl1pPr>
          </a:lstStyle>
          <a:p>
            <a:pPr lvl="0"/>
            <a:r>
              <a:rPr lang="en-GB" dirty="0"/>
              <a:t> </a:t>
            </a:r>
          </a:p>
        </p:txBody>
      </p:sp>
      <p:sp>
        <p:nvSpPr>
          <p:cNvPr id="132" name="Tijdelijke aanduiding voor verticale tekst 2">
            <a:extLst>
              <a:ext uri="{FF2B5EF4-FFF2-40B4-BE49-F238E27FC236}">
                <a16:creationId xmlns:a16="http://schemas.microsoft.com/office/drawing/2014/main" id="{C814E826-08FE-404A-91F1-D358D1C2561A}"/>
              </a:ext>
            </a:extLst>
          </p:cNvPr>
          <p:cNvSpPr>
            <a:spLocks noGrp="1"/>
          </p:cNvSpPr>
          <p:nvPr>
            <p:ph type="body" orient="vert" idx="27" hasCustomPrompt="1"/>
          </p:nvPr>
        </p:nvSpPr>
        <p:spPr>
          <a:xfrm>
            <a:off x="8139636" y="1920207"/>
            <a:ext cx="3316832" cy="1559239"/>
          </a:xfrm>
          <a:ln w="19050">
            <a:solidFill>
              <a:schemeClr val="bg2">
                <a:lumMod val="60000"/>
                <a:lumOff val="40000"/>
              </a:schemeClr>
            </a:solidFill>
          </a:ln>
        </p:spPr>
        <p:txBody>
          <a:bodyPr vert="horz" lIns="144000" tIns="396000" rIns="72000" bIns="72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#1</a:t>
            </a:r>
          </a:p>
          <a:p>
            <a:pPr lvl="2"/>
            <a:r>
              <a:rPr lang="en-GB" noProof="0" dirty="0"/>
              <a:t>Sub-bullet #2</a:t>
            </a:r>
          </a:p>
        </p:txBody>
      </p:sp>
      <p:sp>
        <p:nvSpPr>
          <p:cNvPr id="133" name="Tijdelijke aanduiding voor tekst 24">
            <a:extLst>
              <a:ext uri="{FF2B5EF4-FFF2-40B4-BE49-F238E27FC236}">
                <a16:creationId xmlns:a16="http://schemas.microsoft.com/office/drawing/2014/main" id="{29E00B89-7BCA-47D3-900A-7C0B5B2CC75B}"/>
              </a:ext>
            </a:extLst>
          </p:cNvPr>
          <p:cNvSpPr>
            <a:spLocks noGrp="1"/>
          </p:cNvSpPr>
          <p:nvPr>
            <p:ph type="body" sz="quarter" idx="28" hasCustomPrompt="1"/>
          </p:nvPr>
        </p:nvSpPr>
        <p:spPr>
          <a:xfrm>
            <a:off x="8331276" y="1636713"/>
            <a:ext cx="531550" cy="530376"/>
          </a:xfrm>
          <a:solidFill>
            <a:schemeClr val="accent3"/>
          </a:solidFill>
        </p:spPr>
        <p:txBody>
          <a:bodyPr/>
          <a:lstStyle>
            <a:lvl1pPr marL="0" indent="0">
              <a:buNone/>
              <a:defRPr sz="100">
                <a:solidFill>
                  <a:schemeClr val="accent1"/>
                </a:solidFill>
              </a:defRPr>
            </a:lvl1pPr>
          </a:lstStyle>
          <a:p>
            <a:pPr lvl="0"/>
            <a:r>
              <a:rPr lang="en-GB" dirty="0"/>
              <a:t> </a:t>
            </a:r>
          </a:p>
        </p:txBody>
      </p:sp>
      <p:sp>
        <p:nvSpPr>
          <p:cNvPr id="134" name="Tijdelijke aanduiding voor verticale tekst 2">
            <a:extLst>
              <a:ext uri="{FF2B5EF4-FFF2-40B4-BE49-F238E27FC236}">
                <a16:creationId xmlns:a16="http://schemas.microsoft.com/office/drawing/2014/main" id="{ECEBC3DC-AB7C-41FF-AF13-3EC36A27A9D8}"/>
              </a:ext>
            </a:extLst>
          </p:cNvPr>
          <p:cNvSpPr>
            <a:spLocks noGrp="1"/>
          </p:cNvSpPr>
          <p:nvPr>
            <p:ph type="body" orient="vert" idx="29" hasCustomPrompt="1"/>
          </p:nvPr>
        </p:nvSpPr>
        <p:spPr>
          <a:xfrm>
            <a:off x="4443936" y="4142707"/>
            <a:ext cx="3316832" cy="1559239"/>
          </a:xfrm>
          <a:ln w="19050">
            <a:solidFill>
              <a:schemeClr val="bg2">
                <a:lumMod val="60000"/>
                <a:lumOff val="40000"/>
              </a:schemeClr>
            </a:solidFill>
          </a:ln>
        </p:spPr>
        <p:txBody>
          <a:bodyPr vert="horz" lIns="144000" tIns="396000" rIns="72000" bIns="72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#1</a:t>
            </a:r>
          </a:p>
          <a:p>
            <a:pPr lvl="2"/>
            <a:r>
              <a:rPr lang="en-GB" noProof="0" dirty="0"/>
              <a:t>Sub-bullet #2</a:t>
            </a:r>
          </a:p>
        </p:txBody>
      </p:sp>
      <p:sp>
        <p:nvSpPr>
          <p:cNvPr id="135" name="Tijdelijke aanduiding voor tekst 24">
            <a:extLst>
              <a:ext uri="{FF2B5EF4-FFF2-40B4-BE49-F238E27FC236}">
                <a16:creationId xmlns:a16="http://schemas.microsoft.com/office/drawing/2014/main" id="{BE998F2F-10A8-40C6-8D88-C53F1B4F048E}"/>
              </a:ext>
            </a:extLst>
          </p:cNvPr>
          <p:cNvSpPr>
            <a:spLocks noGrp="1"/>
          </p:cNvSpPr>
          <p:nvPr>
            <p:ph type="body" sz="quarter" idx="30" hasCustomPrompt="1"/>
          </p:nvPr>
        </p:nvSpPr>
        <p:spPr>
          <a:xfrm>
            <a:off x="4635576" y="3859213"/>
            <a:ext cx="531550" cy="530376"/>
          </a:xfrm>
          <a:solidFill>
            <a:schemeClr val="accent5"/>
          </a:solidFill>
        </p:spPr>
        <p:txBody>
          <a:bodyPr/>
          <a:lstStyle>
            <a:lvl1pPr marL="0" indent="0">
              <a:buNone/>
              <a:defRPr sz="100">
                <a:solidFill>
                  <a:schemeClr val="accent1"/>
                </a:solidFill>
              </a:defRPr>
            </a:lvl1pPr>
          </a:lstStyle>
          <a:p>
            <a:pPr lvl="0"/>
            <a:r>
              <a:rPr lang="en-GB" dirty="0"/>
              <a:t> </a:t>
            </a:r>
          </a:p>
        </p:txBody>
      </p:sp>
      <p:sp>
        <p:nvSpPr>
          <p:cNvPr id="138" name="Tijdelijke aanduiding voor verticale tekst 2">
            <a:extLst>
              <a:ext uri="{FF2B5EF4-FFF2-40B4-BE49-F238E27FC236}">
                <a16:creationId xmlns:a16="http://schemas.microsoft.com/office/drawing/2014/main" id="{D608439C-49E2-44AC-8732-21F4C2856747}"/>
              </a:ext>
            </a:extLst>
          </p:cNvPr>
          <p:cNvSpPr>
            <a:spLocks noGrp="1"/>
          </p:cNvSpPr>
          <p:nvPr>
            <p:ph type="body" orient="vert" idx="33" hasCustomPrompt="1"/>
          </p:nvPr>
        </p:nvSpPr>
        <p:spPr>
          <a:xfrm>
            <a:off x="735536" y="4142707"/>
            <a:ext cx="3316832" cy="1559239"/>
          </a:xfrm>
          <a:ln w="19050">
            <a:solidFill>
              <a:schemeClr val="bg2">
                <a:lumMod val="60000"/>
                <a:lumOff val="40000"/>
              </a:schemeClr>
            </a:solidFill>
          </a:ln>
        </p:spPr>
        <p:txBody>
          <a:bodyPr vert="horz" lIns="144000" tIns="396000" rIns="72000" bIns="72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#1</a:t>
            </a:r>
          </a:p>
          <a:p>
            <a:pPr lvl="2"/>
            <a:r>
              <a:rPr lang="en-GB" noProof="0" dirty="0"/>
              <a:t>Sub-bullet #2</a:t>
            </a:r>
          </a:p>
        </p:txBody>
      </p:sp>
      <p:sp>
        <p:nvSpPr>
          <p:cNvPr id="139" name="Tijdelijke aanduiding voor tekst 24">
            <a:extLst>
              <a:ext uri="{FF2B5EF4-FFF2-40B4-BE49-F238E27FC236}">
                <a16:creationId xmlns:a16="http://schemas.microsoft.com/office/drawing/2014/main" id="{3ECC3140-B25A-4AE0-A2D4-2CB65C9BD855}"/>
              </a:ext>
            </a:extLst>
          </p:cNvPr>
          <p:cNvSpPr>
            <a:spLocks noGrp="1"/>
          </p:cNvSpPr>
          <p:nvPr>
            <p:ph type="body" sz="quarter" idx="34" hasCustomPrompt="1"/>
          </p:nvPr>
        </p:nvSpPr>
        <p:spPr>
          <a:xfrm>
            <a:off x="927176" y="3859213"/>
            <a:ext cx="531550" cy="530376"/>
          </a:xfrm>
          <a:solidFill>
            <a:schemeClr val="accent4"/>
          </a:solidFill>
        </p:spPr>
        <p:txBody>
          <a:bodyPr/>
          <a:lstStyle>
            <a:lvl1pPr marL="0" indent="0">
              <a:buNone/>
              <a:defRPr sz="100">
                <a:solidFill>
                  <a:schemeClr val="accent1"/>
                </a:solidFill>
              </a:defRPr>
            </a:lvl1pPr>
          </a:lstStyle>
          <a:p>
            <a:pPr lvl="0"/>
            <a:r>
              <a:rPr lang="en-GB" dirty="0"/>
              <a:t> </a:t>
            </a:r>
          </a:p>
        </p:txBody>
      </p:sp>
      <p:sp>
        <p:nvSpPr>
          <p:cNvPr id="140" name="Tijdelijke aanduiding voor verticale tekst 2">
            <a:extLst>
              <a:ext uri="{FF2B5EF4-FFF2-40B4-BE49-F238E27FC236}">
                <a16:creationId xmlns:a16="http://schemas.microsoft.com/office/drawing/2014/main" id="{36B3FAD0-A970-4320-B53C-F236CFDDB35B}"/>
              </a:ext>
            </a:extLst>
          </p:cNvPr>
          <p:cNvSpPr>
            <a:spLocks noGrp="1"/>
          </p:cNvSpPr>
          <p:nvPr>
            <p:ph type="body" orient="vert" idx="35" hasCustomPrompt="1"/>
          </p:nvPr>
        </p:nvSpPr>
        <p:spPr>
          <a:xfrm>
            <a:off x="735536" y="1920207"/>
            <a:ext cx="3316832" cy="1559239"/>
          </a:xfrm>
          <a:ln w="19050">
            <a:solidFill>
              <a:schemeClr val="bg2">
                <a:lumMod val="60000"/>
                <a:lumOff val="40000"/>
              </a:schemeClr>
            </a:solidFill>
          </a:ln>
        </p:spPr>
        <p:txBody>
          <a:bodyPr vert="horz" lIns="144000" tIns="396000" rIns="72000" bIns="72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#1</a:t>
            </a:r>
          </a:p>
          <a:p>
            <a:pPr lvl="2"/>
            <a:r>
              <a:rPr lang="en-GB" noProof="0" dirty="0"/>
              <a:t>Sub-bullet #2</a:t>
            </a:r>
          </a:p>
        </p:txBody>
      </p:sp>
      <p:sp>
        <p:nvSpPr>
          <p:cNvPr id="141" name="Tijdelijke aanduiding voor tekst 24">
            <a:extLst>
              <a:ext uri="{FF2B5EF4-FFF2-40B4-BE49-F238E27FC236}">
                <a16:creationId xmlns:a16="http://schemas.microsoft.com/office/drawing/2014/main" id="{C29A42CF-D82B-4638-AC19-FA92D9176656}"/>
              </a:ext>
            </a:extLst>
          </p:cNvPr>
          <p:cNvSpPr>
            <a:spLocks noGrp="1"/>
          </p:cNvSpPr>
          <p:nvPr>
            <p:ph type="body" sz="quarter" idx="36" hasCustomPrompt="1"/>
          </p:nvPr>
        </p:nvSpPr>
        <p:spPr>
          <a:xfrm>
            <a:off x="885825" y="1595453"/>
            <a:ext cx="531550" cy="530376"/>
          </a:xfrm>
          <a:solidFill>
            <a:schemeClr val="accent1"/>
          </a:solidFill>
        </p:spPr>
        <p:txBody>
          <a:bodyPr/>
          <a:lstStyle>
            <a:lvl1pPr marL="0" indent="0">
              <a:buNone/>
              <a:defRPr sz="100">
                <a:solidFill>
                  <a:schemeClr val="accent1"/>
                </a:solidFill>
              </a:defRPr>
            </a:lvl1pPr>
          </a:lstStyle>
          <a:p>
            <a:pPr lvl="0"/>
            <a:r>
              <a:rPr lang="en-GB" dirty="0"/>
              <a:t> </a:t>
            </a:r>
          </a:p>
        </p:txBody>
      </p:sp>
      <p:sp>
        <p:nvSpPr>
          <p:cNvPr id="167" name="Tijdelijke aanduiding voor verticale tekst 2">
            <a:extLst>
              <a:ext uri="{FF2B5EF4-FFF2-40B4-BE49-F238E27FC236}">
                <a16:creationId xmlns:a16="http://schemas.microsoft.com/office/drawing/2014/main" id="{DB84DC16-23BE-464D-A23F-57A03D000DE8}"/>
              </a:ext>
            </a:extLst>
          </p:cNvPr>
          <p:cNvSpPr>
            <a:spLocks noGrp="1"/>
          </p:cNvSpPr>
          <p:nvPr>
            <p:ph type="body" orient="vert" idx="37" hasCustomPrompt="1"/>
          </p:nvPr>
        </p:nvSpPr>
        <p:spPr>
          <a:xfrm>
            <a:off x="8149661" y="4142707"/>
            <a:ext cx="3316832" cy="1559239"/>
          </a:xfrm>
          <a:ln w="19050">
            <a:solidFill>
              <a:schemeClr val="bg2">
                <a:lumMod val="60000"/>
                <a:lumOff val="40000"/>
              </a:schemeClr>
            </a:solidFill>
          </a:ln>
        </p:spPr>
        <p:txBody>
          <a:bodyPr vert="horz" lIns="144000" tIns="396000" rIns="72000" bIns="72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#1</a:t>
            </a:r>
          </a:p>
          <a:p>
            <a:pPr lvl="2"/>
            <a:r>
              <a:rPr lang="en-GB" noProof="0" dirty="0"/>
              <a:t>Sub-bullet #2</a:t>
            </a:r>
          </a:p>
        </p:txBody>
      </p:sp>
      <p:sp>
        <p:nvSpPr>
          <p:cNvPr id="168" name="Tijdelijke aanduiding voor tekst 24">
            <a:extLst>
              <a:ext uri="{FF2B5EF4-FFF2-40B4-BE49-F238E27FC236}">
                <a16:creationId xmlns:a16="http://schemas.microsoft.com/office/drawing/2014/main" id="{E9D2D115-FAA6-4B81-B688-091C2D95007A}"/>
              </a:ext>
            </a:extLst>
          </p:cNvPr>
          <p:cNvSpPr>
            <a:spLocks noGrp="1"/>
          </p:cNvSpPr>
          <p:nvPr>
            <p:ph type="body" sz="quarter" idx="38" hasCustomPrompt="1"/>
          </p:nvPr>
        </p:nvSpPr>
        <p:spPr>
          <a:xfrm>
            <a:off x="8341301" y="3859213"/>
            <a:ext cx="531550" cy="530376"/>
          </a:xfrm>
          <a:solidFill>
            <a:schemeClr val="accent6"/>
          </a:solidFill>
        </p:spPr>
        <p:txBody>
          <a:bodyPr/>
          <a:lstStyle>
            <a:lvl1pPr marL="0" indent="0">
              <a:buNone/>
              <a:defRPr sz="100">
                <a:solidFill>
                  <a:schemeClr val="accent1"/>
                </a:solidFill>
              </a:defRPr>
            </a:lvl1pPr>
          </a:lstStyle>
          <a:p>
            <a:pPr lvl="0"/>
            <a:r>
              <a:rPr lang="en-GB" dirty="0"/>
              <a:t> </a:t>
            </a:r>
          </a:p>
        </p:txBody>
      </p:sp>
    </p:spTree>
    <p:extLst>
      <p:ext uri="{BB962C8B-B14F-4D97-AF65-F5344CB8AC3E}">
        <p14:creationId xmlns:p14="http://schemas.microsoft.com/office/powerpoint/2010/main" val="2969981768"/>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ORS">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44F3EBDE-F264-4F55-B8A9-06F990702168}"/>
              </a:ext>
            </a:extLst>
          </p:cNvPr>
          <p:cNvSpPr/>
          <p:nvPr userDrawn="1"/>
        </p:nvSpPr>
        <p:spPr>
          <a:xfrm>
            <a:off x="0" y="-1"/>
            <a:ext cx="12192000" cy="6865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hthoek 9">
            <a:extLst>
              <a:ext uri="{FF2B5EF4-FFF2-40B4-BE49-F238E27FC236}">
                <a16:creationId xmlns:a16="http://schemas.microsoft.com/office/drawing/2014/main" id="{D4FBB5D9-6C3F-4FFD-9F73-DDBD679082EC}"/>
              </a:ext>
            </a:extLst>
          </p:cNvPr>
          <p:cNvSpPr/>
          <p:nvPr userDrawn="1"/>
        </p:nvSpPr>
        <p:spPr>
          <a:xfrm>
            <a:off x="-4081" y="-28316"/>
            <a:ext cx="12192000" cy="65146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2818934" y="765175"/>
            <a:ext cx="6554132" cy="323850"/>
          </a:xfrm>
        </p:spPr>
        <p:txBody>
          <a:bodyPr/>
          <a:lstStyle>
            <a:lvl1pPr>
              <a:defRPr>
                <a:solidFill>
                  <a:schemeClr val="tx2"/>
                </a:solidFill>
              </a:defRPr>
            </a:lvl1pPr>
          </a:lstStyle>
          <a:p>
            <a:r>
              <a:rPr lang="en-GB" noProof="0" dirty="0"/>
              <a:t>Place the title here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9EE822-0D35-45D0-98A0-E4F0ADAF9719}" type="datetime4">
              <a:rPr kumimoji="0" lang="en-GB" sz="900" b="0" i="0" u="none" strike="noStrike" kern="1200" cap="none" spc="0" normalizeH="0" baseline="0" noProof="0" smtClean="0">
                <a:ln>
                  <a:noFill/>
                </a:ln>
                <a:solidFill>
                  <a:srgbClr val="41423C">
                    <a:lumMod val="40000"/>
                    <a:lumOff val="6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 August 2023</a:t>
            </a:fld>
            <a:endPar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endParaRPr>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rPr>
              <a:t>Corporate template-set </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5905759" y="6368485"/>
            <a:ext cx="380480" cy="24925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all" spc="0" normalizeH="0" baseline="0" noProof="0" dirty="0">
                <a:ln>
                  <a:noFill/>
                </a:ln>
                <a:solidFill>
                  <a:srgbClr val="9E7A3A"/>
                </a:solidFill>
                <a:effectLst/>
                <a:uLnTx/>
                <a:uFillTx/>
                <a:latin typeface="Calibri" panose="020F0502020204030204"/>
                <a:ea typeface="+mn-ea"/>
                <a:cs typeface="+mn-cs"/>
              </a:rPr>
              <a:t>SECTORS (x5)</a:t>
            </a:r>
          </a:p>
        </p:txBody>
      </p:sp>
      <p:pic>
        <p:nvPicPr>
          <p:cNvPr id="11" name="Afbeelding 10">
            <a:extLst>
              <a:ext uri="{FF2B5EF4-FFF2-40B4-BE49-F238E27FC236}">
                <a16:creationId xmlns:a16="http://schemas.microsoft.com/office/drawing/2014/main" id="{0DCD0A98-CC3B-411D-9E8B-6A0ED31B0E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99346" y="360000"/>
            <a:ext cx="1193307" cy="252000"/>
          </a:xfrm>
          <a:prstGeom prst="rect">
            <a:avLst/>
          </a:prstGeom>
        </p:spPr>
      </p:pic>
      <p:grpSp>
        <p:nvGrpSpPr>
          <p:cNvPr id="37" name="GRID" hidden="1">
            <a:extLst>
              <a:ext uri="{FF2B5EF4-FFF2-40B4-BE49-F238E27FC236}">
                <a16:creationId xmlns:a16="http://schemas.microsoft.com/office/drawing/2014/main" id="{32E775E0-122E-4BC8-942B-E3AF3F987384}"/>
              </a:ext>
            </a:extLst>
          </p:cNvPr>
          <p:cNvGrpSpPr/>
          <p:nvPr userDrawn="1"/>
        </p:nvGrpSpPr>
        <p:grpSpPr>
          <a:xfrm>
            <a:off x="0" y="0"/>
            <a:ext cx="12192000" cy="6858000"/>
            <a:chOff x="0" y="0"/>
            <a:chExt cx="12192000" cy="6858000"/>
          </a:xfrm>
        </p:grpSpPr>
        <p:sp>
          <p:nvSpPr>
            <p:cNvPr id="38" name="Rechthoek 37">
              <a:extLst>
                <a:ext uri="{FF2B5EF4-FFF2-40B4-BE49-F238E27FC236}">
                  <a16:creationId xmlns:a16="http://schemas.microsoft.com/office/drawing/2014/main" id="{B60F0874-CC57-4B59-A248-9BCF454AD6FC}"/>
                </a:ext>
              </a:extLst>
            </p:cNvPr>
            <p:cNvSpPr/>
            <p:nvPr userDrawn="1"/>
          </p:nvSpPr>
          <p:spPr>
            <a:xfrm>
              <a:off x="0" y="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hthoek 38">
              <a:extLst>
                <a:ext uri="{FF2B5EF4-FFF2-40B4-BE49-F238E27FC236}">
                  <a16:creationId xmlns:a16="http://schemas.microsoft.com/office/drawing/2014/main" id="{CC24C88B-CB77-47AA-82DF-F5DA20C33074}"/>
                </a:ext>
              </a:extLst>
            </p:cNvPr>
            <p:cNvSpPr/>
            <p:nvPr userDrawn="1"/>
          </p:nvSpPr>
          <p:spPr>
            <a:xfrm>
              <a:off x="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Rechthoek 39">
              <a:extLst>
                <a:ext uri="{FF2B5EF4-FFF2-40B4-BE49-F238E27FC236}">
                  <a16:creationId xmlns:a16="http://schemas.microsoft.com/office/drawing/2014/main" id="{5370EE65-436E-424E-8F45-C30E5FF7E7EC}"/>
                </a:ext>
              </a:extLst>
            </p:cNvPr>
            <p:cNvSpPr/>
            <p:nvPr userDrawn="1"/>
          </p:nvSpPr>
          <p:spPr>
            <a:xfrm>
              <a:off x="1147200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Rechthoek 40">
              <a:extLst>
                <a:ext uri="{FF2B5EF4-FFF2-40B4-BE49-F238E27FC236}">
                  <a16:creationId xmlns:a16="http://schemas.microsoft.com/office/drawing/2014/main" id="{9BCB2EA4-40DF-4EC1-9D9F-D9A4EAAD6448}"/>
                </a:ext>
              </a:extLst>
            </p:cNvPr>
            <p:cNvSpPr/>
            <p:nvPr userDrawn="1"/>
          </p:nvSpPr>
          <p:spPr>
            <a:xfrm>
              <a:off x="0" y="649800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Rechthoek 41">
              <a:extLst>
                <a:ext uri="{FF2B5EF4-FFF2-40B4-BE49-F238E27FC236}">
                  <a16:creationId xmlns:a16="http://schemas.microsoft.com/office/drawing/2014/main" id="{4643FEA6-6DB4-4D57-8636-3A46D99EDCBD}"/>
                </a:ext>
              </a:extLst>
            </p:cNvPr>
            <p:cNvSpPr/>
            <p:nvPr userDrawn="1"/>
          </p:nvSpPr>
          <p:spPr>
            <a:xfrm>
              <a:off x="0" y="570874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Rechthoek 42">
              <a:extLst>
                <a:ext uri="{FF2B5EF4-FFF2-40B4-BE49-F238E27FC236}">
                  <a16:creationId xmlns:a16="http://schemas.microsoft.com/office/drawing/2014/main" id="{8C2D06CA-837F-4BF2-92D4-518AB0D9EBDC}"/>
                </a:ext>
              </a:extLst>
            </p:cNvPr>
            <p:cNvSpPr/>
            <p:nvPr userDrawn="1"/>
          </p:nvSpPr>
          <p:spPr>
            <a:xfrm>
              <a:off x="0" y="619461"/>
              <a:ext cx="12192000" cy="18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Rechthoek 43">
              <a:extLst>
                <a:ext uri="{FF2B5EF4-FFF2-40B4-BE49-F238E27FC236}">
                  <a16:creationId xmlns:a16="http://schemas.microsoft.com/office/drawing/2014/main" id="{C0AFDA9C-CCCD-4EA1-8C24-92E65A174F9A}"/>
                </a:ext>
              </a:extLst>
            </p:cNvPr>
            <p:cNvSpPr/>
            <p:nvPr userDrawn="1"/>
          </p:nvSpPr>
          <p:spPr>
            <a:xfrm>
              <a:off x="0" y="109121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Rechthoek 44">
              <a:extLst>
                <a:ext uri="{FF2B5EF4-FFF2-40B4-BE49-F238E27FC236}">
                  <a16:creationId xmlns:a16="http://schemas.microsoft.com/office/drawing/2014/main" id="{23BE95EF-8DCA-4E55-94BA-D7982A01C0EF}"/>
                </a:ext>
              </a:extLst>
            </p:cNvPr>
            <p:cNvSpPr/>
            <p:nvPr userDrawn="1"/>
          </p:nvSpPr>
          <p:spPr>
            <a:xfrm>
              <a:off x="6687591"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8" name="INSTRUCTION">
            <a:extLst>
              <a:ext uri="{FF2B5EF4-FFF2-40B4-BE49-F238E27FC236}">
                <a16:creationId xmlns:a16="http://schemas.microsoft.com/office/drawing/2014/main" id="{A0280A8F-B60E-499E-953D-79481ADF93BA}"/>
              </a:ext>
            </a:extLst>
          </p:cNvPr>
          <p:cNvGrpSpPr/>
          <p:nvPr userDrawn="1"/>
        </p:nvGrpSpPr>
        <p:grpSpPr>
          <a:xfrm>
            <a:off x="-3786165" y="-1"/>
            <a:ext cx="3693386" cy="6640349"/>
            <a:chOff x="-3786165" y="-1"/>
            <a:chExt cx="3693386" cy="6640349"/>
          </a:xfrm>
        </p:grpSpPr>
        <p:sp>
          <p:nvSpPr>
            <p:cNvPr id="59" name="Rechthoek 58">
              <a:extLst>
                <a:ext uri="{FF2B5EF4-FFF2-40B4-BE49-F238E27FC236}">
                  <a16:creationId xmlns:a16="http://schemas.microsoft.com/office/drawing/2014/main" id="{AEB51953-001F-4DF4-BD0A-51B29FCC2883}"/>
                </a:ext>
              </a:extLst>
            </p:cNvPr>
            <p:cNvSpPr/>
            <p:nvPr userDrawn="1"/>
          </p:nvSpPr>
          <p:spPr>
            <a:xfrm>
              <a:off x="-3786165" y="-1"/>
              <a:ext cx="3593091" cy="5991727"/>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Insert/edit an image</a:t>
              </a:r>
            </a:p>
          </p:txBody>
        </p:sp>
        <p:sp>
          <p:nvSpPr>
            <p:cNvPr id="60" name="Ovaal 59">
              <a:extLst>
                <a:ext uri="{FF2B5EF4-FFF2-40B4-BE49-F238E27FC236}">
                  <a16:creationId xmlns:a16="http://schemas.microsoft.com/office/drawing/2014/main" id="{48E0F163-9C72-4BA1-800D-42A3EA5F36AC}"/>
                </a:ext>
              </a:extLst>
            </p:cNvPr>
            <p:cNvSpPr/>
            <p:nvPr userDrawn="1"/>
          </p:nvSpPr>
          <p:spPr>
            <a:xfrm>
              <a:off x="-3603587" y="465324"/>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1</a:t>
              </a:r>
            </a:p>
          </p:txBody>
        </p:sp>
        <p:sp>
          <p:nvSpPr>
            <p:cNvPr id="61" name="Rechthoek 60">
              <a:extLst>
                <a:ext uri="{FF2B5EF4-FFF2-40B4-BE49-F238E27FC236}">
                  <a16:creationId xmlns:a16="http://schemas.microsoft.com/office/drawing/2014/main" id="{EDADE618-B5E7-4797-B6F2-E5F6470193C7}"/>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62" name="Ovaal 61">
              <a:extLst>
                <a:ext uri="{FF2B5EF4-FFF2-40B4-BE49-F238E27FC236}">
                  <a16:creationId xmlns:a16="http://schemas.microsoft.com/office/drawing/2014/main" id="{21B4D846-6F71-47FC-A39C-E7E15EE552C0}"/>
                </a:ext>
              </a:extLst>
            </p:cNvPr>
            <p:cNvSpPr/>
            <p:nvPr userDrawn="1"/>
          </p:nvSpPr>
          <p:spPr>
            <a:xfrm>
              <a:off x="-3603587" y="2633935"/>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63" name="Rechthoek 62">
              <a:extLst>
                <a:ext uri="{FF2B5EF4-FFF2-40B4-BE49-F238E27FC236}">
                  <a16:creationId xmlns:a16="http://schemas.microsoft.com/office/drawing/2014/main" id="{57A0E4CF-1546-42F7-B3D0-4EC25A1BEC4E}"/>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64" name="Ovaal 63">
              <a:extLst>
                <a:ext uri="{FF2B5EF4-FFF2-40B4-BE49-F238E27FC236}">
                  <a16:creationId xmlns:a16="http://schemas.microsoft.com/office/drawing/2014/main" id="{2A373988-2609-4398-88AB-598F9BF2E99E}"/>
                </a:ext>
              </a:extLst>
            </p:cNvPr>
            <p:cNvSpPr/>
            <p:nvPr userDrawn="1"/>
          </p:nvSpPr>
          <p:spPr>
            <a:xfrm>
              <a:off x="-3603587" y="4226365"/>
              <a:ext cx="180000" cy="180000"/>
            </a:xfrm>
            <a:prstGeom prst="ellipse">
              <a:avLst/>
            </a:prstGeom>
            <a:solidFill>
              <a:srgbClr val="211F26"/>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4</a:t>
              </a:r>
            </a:p>
          </p:txBody>
        </p:sp>
        <p:sp>
          <p:nvSpPr>
            <p:cNvPr id="65" name="Rechthoek 64">
              <a:extLst>
                <a:ext uri="{FF2B5EF4-FFF2-40B4-BE49-F238E27FC236}">
                  <a16:creationId xmlns:a16="http://schemas.microsoft.com/office/drawing/2014/main" id="{88D179BC-CD49-4068-8D47-A428E641B01A}"/>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the spheres and scale the image frame with the brackets.</a:t>
              </a:r>
            </a:p>
          </p:txBody>
        </p:sp>
        <p:sp>
          <p:nvSpPr>
            <p:cNvPr id="66" name="Rechthoek 65">
              <a:extLst>
                <a:ext uri="{FF2B5EF4-FFF2-40B4-BE49-F238E27FC236}">
                  <a16:creationId xmlns:a16="http://schemas.microsoft.com/office/drawing/2014/main" id="{20177048-8251-484B-B919-54B5C8BD17F0}"/>
                </a:ext>
              </a:extLst>
            </p:cNvPr>
            <p:cNvSpPr/>
            <p:nvPr userDrawn="1"/>
          </p:nvSpPr>
          <p:spPr>
            <a:xfrm>
              <a:off x="-3316836" y="3200265"/>
              <a:ext cx="1239216" cy="719917"/>
            </a:xfrm>
            <a:prstGeom prst="rect">
              <a:avLst/>
            </a:prstGeom>
            <a:pattFill prst="wdUpDiag">
              <a:fgClr>
                <a:srgbClr val="E0E0E0"/>
              </a:fgClr>
              <a:bgClr>
                <a:srgbClr val="ECECEC"/>
              </a:bgClr>
            </a:pattFill>
            <a:ln w="12700" cap="flat" cmpd="sng" algn="ctr">
              <a:solidFill>
                <a:srgbClr val="D3D3D3"/>
              </a:solidFill>
              <a:prstDash val="solid"/>
              <a:miter lim="800000"/>
            </a:ln>
            <a:effectLst/>
          </p:spPr>
          <p:txBody>
            <a:bodyPr rot="0" spcFirstLastPara="0" vert="horz" wrap="square" lIns="72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1"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67" name="Groep 66">
              <a:extLst>
                <a:ext uri="{FF2B5EF4-FFF2-40B4-BE49-F238E27FC236}">
                  <a16:creationId xmlns:a16="http://schemas.microsoft.com/office/drawing/2014/main" id="{B095F1BA-737D-43E2-BF6A-1AD389F43406}"/>
                </a:ext>
              </a:extLst>
            </p:cNvPr>
            <p:cNvGrpSpPr/>
            <p:nvPr userDrawn="1"/>
          </p:nvGrpSpPr>
          <p:grpSpPr>
            <a:xfrm>
              <a:off x="-2485819" y="3479783"/>
              <a:ext cx="1222990" cy="563933"/>
              <a:chOff x="-2485819" y="3399207"/>
              <a:chExt cx="1222990" cy="563933"/>
            </a:xfrm>
          </p:grpSpPr>
          <p:sp>
            <p:nvSpPr>
              <p:cNvPr id="106" name="Rechthoek 105">
                <a:extLst>
                  <a:ext uri="{FF2B5EF4-FFF2-40B4-BE49-F238E27FC236}">
                    <a16:creationId xmlns:a16="http://schemas.microsoft.com/office/drawing/2014/main" id="{383EDF0E-434A-4857-98D6-21B0E23EA26D}"/>
                  </a:ext>
                </a:extLst>
              </p:cNvPr>
              <p:cNvSpPr/>
              <p:nvPr userDrawn="1"/>
            </p:nvSpPr>
            <p:spPr>
              <a:xfrm>
                <a:off x="-2485819" y="3399207"/>
                <a:ext cx="1176476" cy="504851"/>
              </a:xfrm>
              <a:prstGeom prst="rect">
                <a:avLst/>
              </a:prstGeom>
              <a:solidFill>
                <a:sysClr val="window" lastClr="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07" name="Rechthoek 106">
                <a:extLst>
                  <a:ext uri="{FF2B5EF4-FFF2-40B4-BE49-F238E27FC236}">
                    <a16:creationId xmlns:a16="http://schemas.microsoft.com/office/drawing/2014/main" id="{619CD580-385F-4911-8C08-41575D8877FF}"/>
                  </a:ext>
                </a:extLst>
              </p:cNvPr>
              <p:cNvSpPr/>
              <p:nvPr userDrawn="1"/>
            </p:nvSpPr>
            <p:spPr>
              <a:xfrm>
                <a:off x="-2479584" y="3652838"/>
                <a:ext cx="1164007" cy="246701"/>
              </a:xfrm>
              <a:prstGeom prst="rect">
                <a:avLst/>
              </a:prstGeom>
              <a:solidFill>
                <a:srgbClr val="FCE4DC"/>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nvGrpSpPr>
              <p:cNvPr id="108" name="Groep 107">
                <a:extLst>
                  <a:ext uri="{FF2B5EF4-FFF2-40B4-BE49-F238E27FC236}">
                    <a16:creationId xmlns:a16="http://schemas.microsoft.com/office/drawing/2014/main" id="{1CB83A30-E821-4A0A-A6A8-1A404486DC2E}"/>
                  </a:ext>
                </a:extLst>
              </p:cNvPr>
              <p:cNvGrpSpPr/>
              <p:nvPr userDrawn="1"/>
            </p:nvGrpSpPr>
            <p:grpSpPr>
              <a:xfrm>
                <a:off x="-2403869" y="3460544"/>
                <a:ext cx="155951" cy="131922"/>
                <a:chOff x="12968836" y="3354170"/>
                <a:chExt cx="404806" cy="342433"/>
              </a:xfrm>
            </p:grpSpPr>
            <p:sp>
              <p:nvSpPr>
                <p:cNvPr id="121" name="Rechthoek: afgeronde hoeken 120">
                  <a:extLst>
                    <a:ext uri="{FF2B5EF4-FFF2-40B4-BE49-F238E27FC236}">
                      <a16:creationId xmlns:a16="http://schemas.microsoft.com/office/drawing/2014/main" id="{A3D86A2A-0F93-48D6-ACD1-0E356D6E05C2}"/>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2" name="Rechthoek 121">
                  <a:extLst>
                    <a:ext uri="{FF2B5EF4-FFF2-40B4-BE49-F238E27FC236}">
                      <a16:creationId xmlns:a16="http://schemas.microsoft.com/office/drawing/2014/main" id="{80D8D11C-2859-49D8-B371-75B147AA8CC2}"/>
                    </a:ext>
                  </a:extLst>
                </p:cNvPr>
                <p:cNvSpPr/>
                <p:nvPr userDrawn="1"/>
              </p:nvSpPr>
              <p:spPr>
                <a:xfrm>
                  <a:off x="13025180" y="3401181"/>
                  <a:ext cx="305213" cy="41563"/>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3" name="Rechthoek 122">
                  <a:extLst>
                    <a:ext uri="{FF2B5EF4-FFF2-40B4-BE49-F238E27FC236}">
                      <a16:creationId xmlns:a16="http://schemas.microsoft.com/office/drawing/2014/main" id="{15373D0C-51F3-49F7-91CA-35F95404CFB4}"/>
                    </a:ext>
                  </a:extLst>
                </p:cNvPr>
                <p:cNvSpPr/>
                <p:nvPr userDrawn="1"/>
              </p:nvSpPr>
              <p:spPr>
                <a:xfrm>
                  <a:off x="13025181" y="3471575"/>
                  <a:ext cx="118778" cy="181691"/>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4" name="Rechthoek 123">
                  <a:extLst>
                    <a:ext uri="{FF2B5EF4-FFF2-40B4-BE49-F238E27FC236}">
                      <a16:creationId xmlns:a16="http://schemas.microsoft.com/office/drawing/2014/main" id="{5D1A104C-5747-4A95-9B88-BA45B0297E81}"/>
                    </a:ext>
                  </a:extLst>
                </p:cNvPr>
                <p:cNvSpPr/>
                <p:nvPr userDrawn="1"/>
              </p:nvSpPr>
              <p:spPr>
                <a:xfrm>
                  <a:off x="13180812" y="3481982"/>
                  <a:ext cx="13527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5" name="Rechthoek 124">
                  <a:extLst>
                    <a:ext uri="{FF2B5EF4-FFF2-40B4-BE49-F238E27FC236}">
                      <a16:creationId xmlns:a16="http://schemas.microsoft.com/office/drawing/2014/main" id="{FD395734-9FEA-4C94-B842-4036D265A399}"/>
                    </a:ext>
                  </a:extLst>
                </p:cNvPr>
                <p:cNvSpPr/>
                <p:nvPr userDrawn="1"/>
              </p:nvSpPr>
              <p:spPr>
                <a:xfrm>
                  <a:off x="13180812" y="3554800"/>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6" name="Rechthoek 125">
                  <a:extLst>
                    <a:ext uri="{FF2B5EF4-FFF2-40B4-BE49-F238E27FC236}">
                      <a16:creationId xmlns:a16="http://schemas.microsoft.com/office/drawing/2014/main" id="{C88BE10C-576E-41B7-ACDE-068AFF08175C}"/>
                    </a:ext>
                  </a:extLst>
                </p:cNvPr>
                <p:cNvSpPr/>
                <p:nvPr userDrawn="1"/>
              </p:nvSpPr>
              <p:spPr>
                <a:xfrm>
                  <a:off x="13180812" y="3627618"/>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109" name="Groep 108">
                <a:extLst>
                  <a:ext uri="{FF2B5EF4-FFF2-40B4-BE49-F238E27FC236}">
                    <a16:creationId xmlns:a16="http://schemas.microsoft.com/office/drawing/2014/main" id="{B4453B5D-753A-4FC7-97EA-FDEECBB10E74}"/>
                  </a:ext>
                </a:extLst>
              </p:cNvPr>
              <p:cNvGrpSpPr/>
              <p:nvPr userDrawn="1"/>
            </p:nvGrpSpPr>
            <p:grpSpPr>
              <a:xfrm>
                <a:off x="-2423424" y="3690208"/>
                <a:ext cx="166739" cy="218963"/>
                <a:chOff x="12940828" y="3950597"/>
                <a:chExt cx="432813" cy="568367"/>
              </a:xfrm>
            </p:grpSpPr>
            <p:grpSp>
              <p:nvGrpSpPr>
                <p:cNvPr id="113" name="Groep 112">
                  <a:extLst>
                    <a:ext uri="{FF2B5EF4-FFF2-40B4-BE49-F238E27FC236}">
                      <a16:creationId xmlns:a16="http://schemas.microsoft.com/office/drawing/2014/main" id="{48E54938-9DC1-43FC-BCE1-3DE69F1DF05A}"/>
                    </a:ext>
                  </a:extLst>
                </p:cNvPr>
                <p:cNvGrpSpPr/>
                <p:nvPr userDrawn="1"/>
              </p:nvGrpSpPr>
              <p:grpSpPr>
                <a:xfrm>
                  <a:off x="13000382" y="4006891"/>
                  <a:ext cx="373259" cy="315747"/>
                  <a:chOff x="12968836" y="3354170"/>
                  <a:chExt cx="404806" cy="342433"/>
                </a:xfrm>
              </p:grpSpPr>
              <p:sp>
                <p:nvSpPr>
                  <p:cNvPr id="115" name="Rechthoek: afgeronde hoeken 114">
                    <a:extLst>
                      <a:ext uri="{FF2B5EF4-FFF2-40B4-BE49-F238E27FC236}">
                        <a16:creationId xmlns:a16="http://schemas.microsoft.com/office/drawing/2014/main" id="{124FF1AB-7765-4DD3-B482-387627F7AEC5}"/>
                      </a:ext>
                    </a:extLst>
                  </p:cNvPr>
                  <p:cNvSpPr/>
                  <p:nvPr userDrawn="1"/>
                </p:nvSpPr>
                <p:spPr>
                  <a:xfrm>
                    <a:off x="12968836" y="3354170"/>
                    <a:ext cx="404806" cy="34243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16" name="Rechthoek 115">
                    <a:extLst>
                      <a:ext uri="{FF2B5EF4-FFF2-40B4-BE49-F238E27FC236}">
                        <a16:creationId xmlns:a16="http://schemas.microsoft.com/office/drawing/2014/main" id="{BA3D92D8-C338-45C6-B2AF-DE45C6CC1AAA}"/>
                      </a:ext>
                    </a:extLst>
                  </p:cNvPr>
                  <p:cNvSpPr/>
                  <p:nvPr userDrawn="1"/>
                </p:nvSpPr>
                <p:spPr>
                  <a:xfrm>
                    <a:off x="13025180" y="3401181"/>
                    <a:ext cx="305213" cy="41563"/>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17" name="Rechthoek 116">
                    <a:extLst>
                      <a:ext uri="{FF2B5EF4-FFF2-40B4-BE49-F238E27FC236}">
                        <a16:creationId xmlns:a16="http://schemas.microsoft.com/office/drawing/2014/main" id="{0D5D3440-CD81-4E86-B0CF-B4E5F0C68823}"/>
                      </a:ext>
                    </a:extLst>
                  </p:cNvPr>
                  <p:cNvSpPr/>
                  <p:nvPr userDrawn="1"/>
                </p:nvSpPr>
                <p:spPr>
                  <a:xfrm>
                    <a:off x="13025181" y="3471575"/>
                    <a:ext cx="118778" cy="181691"/>
                  </a:xfrm>
                  <a:prstGeom prst="rect">
                    <a:avLst/>
                  </a:prstGeom>
                  <a:solidFill>
                    <a:srgbClr val="D1D1D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18" name="Rechthoek 117">
                    <a:extLst>
                      <a:ext uri="{FF2B5EF4-FFF2-40B4-BE49-F238E27FC236}">
                        <a16:creationId xmlns:a16="http://schemas.microsoft.com/office/drawing/2014/main" id="{FC85684B-C314-4C6F-95BA-4F5371A9A6E9}"/>
                      </a:ext>
                    </a:extLst>
                  </p:cNvPr>
                  <p:cNvSpPr/>
                  <p:nvPr userDrawn="1"/>
                </p:nvSpPr>
                <p:spPr>
                  <a:xfrm>
                    <a:off x="13180812" y="3481982"/>
                    <a:ext cx="13527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19" name="Rechthoek 118">
                    <a:extLst>
                      <a:ext uri="{FF2B5EF4-FFF2-40B4-BE49-F238E27FC236}">
                        <a16:creationId xmlns:a16="http://schemas.microsoft.com/office/drawing/2014/main" id="{E3C98518-981B-49E3-8308-830811AACF61}"/>
                      </a:ext>
                    </a:extLst>
                  </p:cNvPr>
                  <p:cNvSpPr/>
                  <p:nvPr userDrawn="1"/>
                </p:nvSpPr>
                <p:spPr>
                  <a:xfrm>
                    <a:off x="13180812" y="3554800"/>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120" name="Rechthoek 119">
                    <a:extLst>
                      <a:ext uri="{FF2B5EF4-FFF2-40B4-BE49-F238E27FC236}">
                        <a16:creationId xmlns:a16="http://schemas.microsoft.com/office/drawing/2014/main" id="{754CCDE5-2A5C-4439-A3D0-D658017466AA}"/>
                      </a:ext>
                    </a:extLst>
                  </p:cNvPr>
                  <p:cNvSpPr/>
                  <p:nvPr userDrawn="1"/>
                </p:nvSpPr>
                <p:spPr>
                  <a:xfrm>
                    <a:off x="13180812" y="3627618"/>
                    <a:ext cx="69418" cy="21328"/>
                  </a:xfrm>
                  <a:prstGeom prst="rect">
                    <a:avLst/>
                  </a:prstGeom>
                  <a:solidFill>
                    <a:srgbClr val="B2B2B2"/>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14" name="Boog 113">
                  <a:extLst>
                    <a:ext uri="{FF2B5EF4-FFF2-40B4-BE49-F238E27FC236}">
                      <a16:creationId xmlns:a16="http://schemas.microsoft.com/office/drawing/2014/main" id="{39FCAC85-7E97-4E03-8E86-044D4C66B6C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110" name="Tekstvak 109">
                <a:extLst>
                  <a:ext uri="{FF2B5EF4-FFF2-40B4-BE49-F238E27FC236}">
                    <a16:creationId xmlns:a16="http://schemas.microsoft.com/office/drawing/2014/main" id="{5228363B-1ACD-4DA1-B303-2D98D783028C}"/>
                  </a:ext>
                </a:extLst>
              </p:cNvPr>
              <p:cNvSpPr txBox="1"/>
              <p:nvPr userDrawn="1"/>
            </p:nvSpPr>
            <p:spPr>
              <a:xfrm>
                <a:off x="-2245455" y="3460544"/>
                <a:ext cx="896116" cy="134709"/>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Layout</a:t>
                </a:r>
              </a:p>
            </p:txBody>
          </p:sp>
          <p:sp>
            <p:nvSpPr>
              <p:cNvPr id="111" name="Tekstvak 110">
                <a:extLst>
                  <a:ext uri="{FF2B5EF4-FFF2-40B4-BE49-F238E27FC236}">
                    <a16:creationId xmlns:a16="http://schemas.microsoft.com/office/drawing/2014/main" id="{1AC9604C-A406-42BA-8A46-85D8A5CC055A}"/>
                  </a:ext>
                </a:extLst>
              </p:cNvPr>
              <p:cNvSpPr txBox="1"/>
              <p:nvPr userDrawn="1"/>
            </p:nvSpPr>
            <p:spPr>
              <a:xfrm>
                <a:off x="-2258884" y="3712980"/>
                <a:ext cx="909545" cy="126416"/>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Reset slide</a:t>
                </a:r>
              </a:p>
            </p:txBody>
          </p:sp>
          <p:sp>
            <p:nvSpPr>
              <p:cNvPr id="112" name="Vrije vorm: vorm 111">
                <a:extLst>
                  <a:ext uri="{FF2B5EF4-FFF2-40B4-BE49-F238E27FC236}">
                    <a16:creationId xmlns:a16="http://schemas.microsoft.com/office/drawing/2014/main" id="{3F121720-B138-4A79-89E1-E85E4ABF65C7}"/>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ysClr val="window" lastClr="FFFFFF"/>
              </a:solidFill>
              <a:ln w="12700" cap="flat" cmpd="sng" algn="ctr">
                <a:solidFill>
                  <a:srgbClr val="000000"/>
                </a:solid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grpSp>
        <p:grpSp>
          <p:nvGrpSpPr>
            <p:cNvPr id="68" name="Groep 67">
              <a:extLst>
                <a:ext uri="{FF2B5EF4-FFF2-40B4-BE49-F238E27FC236}">
                  <a16:creationId xmlns:a16="http://schemas.microsoft.com/office/drawing/2014/main" id="{5E6FA20D-CB8B-48FF-A528-9AF5160BA859}"/>
                </a:ext>
              </a:extLst>
            </p:cNvPr>
            <p:cNvGrpSpPr/>
            <p:nvPr userDrawn="1"/>
          </p:nvGrpSpPr>
          <p:grpSpPr>
            <a:xfrm>
              <a:off x="-3786165" y="5680652"/>
              <a:ext cx="3693386" cy="959696"/>
              <a:chOff x="-3786437" y="6163468"/>
              <a:chExt cx="3693386" cy="959696"/>
            </a:xfrm>
          </p:grpSpPr>
          <p:sp>
            <p:nvSpPr>
              <p:cNvPr id="96" name="Rechthoek 95">
                <a:extLst>
                  <a:ext uri="{FF2B5EF4-FFF2-40B4-BE49-F238E27FC236}">
                    <a16:creationId xmlns:a16="http://schemas.microsoft.com/office/drawing/2014/main" id="{90012AE5-F7C0-40D9-B0B4-3D62A4B60293}"/>
                  </a:ext>
                </a:extLst>
              </p:cNvPr>
              <p:cNvSpPr/>
              <p:nvPr userDrawn="1"/>
            </p:nvSpPr>
            <p:spPr>
              <a:xfrm>
                <a:off x="-3786437" y="6295164"/>
                <a:ext cx="3593637" cy="828000"/>
              </a:xfrm>
              <a:prstGeom prst="rect">
                <a:avLst/>
              </a:prstGeom>
              <a:solidFill>
                <a:srgbClr val="ECECEC"/>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Want to know more?</a:t>
                </a:r>
                <a:b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Go to the tab</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 'SLIDEBUILDER’ </a:t>
                </a: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and click</a:t>
                </a:r>
                <a:b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on the button </a:t>
                </a:r>
                <a:r>
                  <a:rPr kumimoji="0" lang="en-GB" sz="12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 Inspiration'</a:t>
                </a:r>
              </a:p>
            </p:txBody>
          </p:sp>
          <p:grpSp>
            <p:nvGrpSpPr>
              <p:cNvPr id="97" name="ICOON_info">
                <a:extLst>
                  <a:ext uri="{FF2B5EF4-FFF2-40B4-BE49-F238E27FC236}">
                    <a16:creationId xmlns:a16="http://schemas.microsoft.com/office/drawing/2014/main" id="{C3CA2DAD-94BD-43FB-B42D-5DB71BF120A8}"/>
                  </a:ext>
                </a:extLst>
              </p:cNvPr>
              <p:cNvGrpSpPr/>
              <p:nvPr userDrawn="1"/>
            </p:nvGrpSpPr>
            <p:grpSpPr>
              <a:xfrm>
                <a:off x="-376736" y="6163468"/>
                <a:ext cx="283685" cy="283685"/>
                <a:chOff x="-510741" y="5913713"/>
                <a:chExt cx="267555" cy="267555"/>
              </a:xfrm>
            </p:grpSpPr>
            <p:sp>
              <p:nvSpPr>
                <p:cNvPr id="104" name="Ovaal 103">
                  <a:extLst>
                    <a:ext uri="{FF2B5EF4-FFF2-40B4-BE49-F238E27FC236}">
                      <a16:creationId xmlns:a16="http://schemas.microsoft.com/office/drawing/2014/main" id="{C4184F88-C8BC-476A-B961-A80C1033AB47}"/>
                    </a:ext>
                  </a:extLst>
                </p:cNvPr>
                <p:cNvSpPr/>
                <p:nvPr userDrawn="1"/>
              </p:nvSpPr>
              <p:spPr>
                <a:xfrm>
                  <a:off x="-491853" y="5932072"/>
                  <a:ext cx="230835" cy="230835"/>
                </a:xfrm>
                <a:prstGeom prst="ellips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05" name="Graphic 163" descr="Informatie">
                  <a:extLst>
                    <a:ext uri="{FF2B5EF4-FFF2-40B4-BE49-F238E27FC236}">
                      <a16:creationId xmlns:a16="http://schemas.microsoft.com/office/drawing/2014/main" id="{D5718D1E-8DF2-41D1-BB1F-0C35AD8C5AA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98" name="Groep 97">
                <a:extLst>
                  <a:ext uri="{FF2B5EF4-FFF2-40B4-BE49-F238E27FC236}">
                    <a16:creationId xmlns:a16="http://schemas.microsoft.com/office/drawing/2014/main" id="{E37D82C5-0A61-4EC3-A488-CE87EC129125}"/>
                  </a:ext>
                </a:extLst>
              </p:cNvPr>
              <p:cNvGrpSpPr/>
              <p:nvPr userDrawn="1"/>
            </p:nvGrpSpPr>
            <p:grpSpPr>
              <a:xfrm>
                <a:off x="-938434" y="6420818"/>
                <a:ext cx="627798" cy="576693"/>
                <a:chOff x="-938434" y="4570310"/>
                <a:chExt cx="627798" cy="576693"/>
              </a:xfrm>
            </p:grpSpPr>
            <p:grpSp>
              <p:nvGrpSpPr>
                <p:cNvPr id="99" name="Inspireren">
                  <a:extLst>
                    <a:ext uri="{FF2B5EF4-FFF2-40B4-BE49-F238E27FC236}">
                      <a16:creationId xmlns:a16="http://schemas.microsoft.com/office/drawing/2014/main" id="{0D7BE436-6AC9-4160-8D70-DE0251B6B432}"/>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01" name="Freeform 12">
                    <a:extLst>
                      <a:ext uri="{FF2B5EF4-FFF2-40B4-BE49-F238E27FC236}">
                        <a16:creationId xmlns:a16="http://schemas.microsoft.com/office/drawing/2014/main" id="{1017C7CB-1B74-445A-9236-013950E6DDB7}"/>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02" name="Freeform 13">
                    <a:extLst>
                      <a:ext uri="{FF2B5EF4-FFF2-40B4-BE49-F238E27FC236}">
                        <a16:creationId xmlns:a16="http://schemas.microsoft.com/office/drawing/2014/main" id="{65C525E7-128E-4A49-9351-FF6667EEDC9A}"/>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103" name="Freeform 14">
                    <a:extLst>
                      <a:ext uri="{FF2B5EF4-FFF2-40B4-BE49-F238E27FC236}">
                        <a16:creationId xmlns:a16="http://schemas.microsoft.com/office/drawing/2014/main" id="{92261A92-8DEA-4202-A355-0AD1F08A6933}"/>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sp>
              <p:nvSpPr>
                <p:cNvPr id="100" name="Tekstvak 99">
                  <a:extLst>
                    <a:ext uri="{FF2B5EF4-FFF2-40B4-BE49-F238E27FC236}">
                      <a16:creationId xmlns:a16="http://schemas.microsoft.com/office/drawing/2014/main" id="{44007AD9-5A95-4F6B-8A19-6468FE474520}"/>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Support &amp;</a:t>
                  </a:r>
                  <a:b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b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Inspiration</a:t>
                  </a:r>
                </a:p>
              </p:txBody>
            </p:sp>
          </p:grpSp>
        </p:grpSp>
        <p:grpSp>
          <p:nvGrpSpPr>
            <p:cNvPr id="69" name="Groep 68">
              <a:extLst>
                <a:ext uri="{FF2B5EF4-FFF2-40B4-BE49-F238E27FC236}">
                  <a16:creationId xmlns:a16="http://schemas.microsoft.com/office/drawing/2014/main" id="{6C62A8E9-162A-41A4-B845-D98A6F978B0A}"/>
                </a:ext>
              </a:extLst>
            </p:cNvPr>
            <p:cNvGrpSpPr/>
            <p:nvPr userDrawn="1"/>
          </p:nvGrpSpPr>
          <p:grpSpPr>
            <a:xfrm>
              <a:off x="-3426806" y="5129582"/>
              <a:ext cx="514284" cy="506545"/>
              <a:chOff x="12617641" y="3403239"/>
              <a:chExt cx="752963" cy="741634"/>
            </a:xfrm>
          </p:grpSpPr>
          <p:grpSp>
            <p:nvGrpSpPr>
              <p:cNvPr id="80" name="Groep 79">
                <a:extLst>
                  <a:ext uri="{FF2B5EF4-FFF2-40B4-BE49-F238E27FC236}">
                    <a16:creationId xmlns:a16="http://schemas.microsoft.com/office/drawing/2014/main" id="{4EE281FC-0C88-42DC-84DB-D124B46C2CC8}"/>
                  </a:ext>
                </a:extLst>
              </p:cNvPr>
              <p:cNvGrpSpPr/>
              <p:nvPr userDrawn="1"/>
            </p:nvGrpSpPr>
            <p:grpSpPr>
              <a:xfrm>
                <a:off x="12771530" y="3403239"/>
                <a:ext cx="467176" cy="448491"/>
                <a:chOff x="12782157" y="3403239"/>
                <a:chExt cx="467176" cy="448491"/>
              </a:xfrm>
            </p:grpSpPr>
            <p:grpSp>
              <p:nvGrpSpPr>
                <p:cNvPr id="83" name="Groep 82">
                  <a:extLst>
                    <a:ext uri="{FF2B5EF4-FFF2-40B4-BE49-F238E27FC236}">
                      <a16:creationId xmlns:a16="http://schemas.microsoft.com/office/drawing/2014/main" id="{FCDAEAB2-3984-4BB8-AAF9-F4E64CAC1E6D}"/>
                    </a:ext>
                  </a:extLst>
                </p:cNvPr>
                <p:cNvGrpSpPr/>
                <p:nvPr userDrawn="1"/>
              </p:nvGrpSpPr>
              <p:grpSpPr>
                <a:xfrm>
                  <a:off x="12782157" y="3403239"/>
                  <a:ext cx="412976" cy="396132"/>
                  <a:chOff x="13554906" y="3320109"/>
                  <a:chExt cx="443917" cy="425811"/>
                </a:xfrm>
              </p:grpSpPr>
              <p:grpSp>
                <p:nvGrpSpPr>
                  <p:cNvPr id="90" name="Groep 89">
                    <a:extLst>
                      <a:ext uri="{FF2B5EF4-FFF2-40B4-BE49-F238E27FC236}">
                        <a16:creationId xmlns:a16="http://schemas.microsoft.com/office/drawing/2014/main" id="{5C651486-BF3E-418D-B078-163AB24DC9BE}"/>
                      </a:ext>
                    </a:extLst>
                  </p:cNvPr>
                  <p:cNvGrpSpPr/>
                  <p:nvPr userDrawn="1"/>
                </p:nvGrpSpPr>
                <p:grpSpPr>
                  <a:xfrm>
                    <a:off x="13554906" y="3320109"/>
                    <a:ext cx="443917" cy="425811"/>
                    <a:chOff x="12909684" y="1276143"/>
                    <a:chExt cx="443917" cy="425811"/>
                  </a:xfrm>
                </p:grpSpPr>
                <p:sp>
                  <p:nvSpPr>
                    <p:cNvPr id="93" name="Rechthoek 92">
                      <a:extLst>
                        <a:ext uri="{FF2B5EF4-FFF2-40B4-BE49-F238E27FC236}">
                          <a16:creationId xmlns:a16="http://schemas.microsoft.com/office/drawing/2014/main" id="{63A3F607-154F-4615-98B8-A2E0CAE2A4BD}"/>
                        </a:ext>
                      </a:extLst>
                    </p:cNvPr>
                    <p:cNvSpPr/>
                    <p:nvPr userDrawn="1"/>
                  </p:nvSpPr>
                  <p:spPr>
                    <a:xfrm>
                      <a:off x="12909689" y="1276143"/>
                      <a:ext cx="443912" cy="425811"/>
                    </a:xfrm>
                    <a:prstGeom prst="rect">
                      <a:avLst/>
                    </a:prstGeom>
                    <a:noFill/>
                    <a:ln w="12700" cap="flat" cmpd="sng" algn="ctr">
                      <a:solidFill>
                        <a:srgbClr val="818181"/>
                      </a:solidFill>
                      <a:prstDash val="dash"/>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94" name="Rechthoek 93">
                      <a:extLst>
                        <a:ext uri="{FF2B5EF4-FFF2-40B4-BE49-F238E27FC236}">
                          <a16:creationId xmlns:a16="http://schemas.microsoft.com/office/drawing/2014/main" id="{886916CC-0EDE-427A-A6AF-54E8ABB980C0}"/>
                        </a:ext>
                      </a:extLst>
                    </p:cNvPr>
                    <p:cNvSpPr/>
                    <p:nvPr userDrawn="1"/>
                  </p:nvSpPr>
                  <p:spPr>
                    <a:xfrm>
                      <a:off x="12909684" y="1276143"/>
                      <a:ext cx="261629" cy="257807"/>
                    </a:xfrm>
                    <a:prstGeom prst="rect">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95" name="Ovaal 94">
                      <a:extLst>
                        <a:ext uri="{FF2B5EF4-FFF2-40B4-BE49-F238E27FC236}">
                          <a16:creationId xmlns:a16="http://schemas.microsoft.com/office/drawing/2014/main" id="{F3EF3A78-E021-417F-966C-B444C0388A7D}"/>
                        </a:ext>
                      </a:extLst>
                    </p:cNvPr>
                    <p:cNvSpPr/>
                    <p:nvPr userDrawn="1"/>
                  </p:nvSpPr>
                  <p:spPr>
                    <a:xfrm>
                      <a:off x="13069071" y="1308711"/>
                      <a:ext cx="72188" cy="72188"/>
                    </a:xfrm>
                    <a:prstGeom prst="ellipse">
                      <a:avLst/>
                    </a:prstGeom>
                    <a:solidFill>
                      <a:srgbClr val="ECC679"/>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pic>
                <p:nvPicPr>
                  <p:cNvPr id="91" name="Afbeelding 90">
                    <a:extLst>
                      <a:ext uri="{FF2B5EF4-FFF2-40B4-BE49-F238E27FC236}">
                        <a16:creationId xmlns:a16="http://schemas.microsoft.com/office/drawing/2014/main" id="{007522B8-FDC7-4569-960F-C552AB864C8E}"/>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3567296" y="3424991"/>
                    <a:ext cx="173367" cy="140220"/>
                  </a:xfrm>
                  <a:prstGeom prst="rect">
                    <a:avLst/>
                  </a:prstGeom>
                </p:spPr>
              </p:pic>
              <p:pic>
                <p:nvPicPr>
                  <p:cNvPr id="92" name="Afbeelding 91">
                    <a:extLst>
                      <a:ext uri="{FF2B5EF4-FFF2-40B4-BE49-F238E27FC236}">
                        <a16:creationId xmlns:a16="http://schemas.microsoft.com/office/drawing/2014/main" id="{1626F53E-B3D9-43AB-98BC-6724B68B4EFA}"/>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84" name="Groep 83">
                  <a:extLst>
                    <a:ext uri="{FF2B5EF4-FFF2-40B4-BE49-F238E27FC236}">
                      <a16:creationId xmlns:a16="http://schemas.microsoft.com/office/drawing/2014/main" id="{3A7127D5-F7AF-42B0-8ECD-2A7C124D9912}"/>
                    </a:ext>
                  </a:extLst>
                </p:cNvPr>
                <p:cNvGrpSpPr/>
                <p:nvPr userDrawn="1"/>
              </p:nvGrpSpPr>
              <p:grpSpPr>
                <a:xfrm>
                  <a:off x="13103513" y="3705268"/>
                  <a:ext cx="145820" cy="146462"/>
                  <a:chOff x="13096169" y="3602278"/>
                  <a:chExt cx="145820" cy="146462"/>
                </a:xfrm>
              </p:grpSpPr>
              <p:sp>
                <p:nvSpPr>
                  <p:cNvPr id="88" name="Rechthoek 87">
                    <a:extLst>
                      <a:ext uri="{FF2B5EF4-FFF2-40B4-BE49-F238E27FC236}">
                        <a16:creationId xmlns:a16="http://schemas.microsoft.com/office/drawing/2014/main" id="{71AAE79F-0601-4C0B-B43D-5479D1DF8143}"/>
                      </a:ext>
                    </a:extLst>
                  </p:cNvPr>
                  <p:cNvSpPr/>
                  <p:nvPr userDrawn="1"/>
                </p:nvSpPr>
                <p:spPr>
                  <a:xfrm>
                    <a:off x="13096169" y="3602278"/>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89" name="Rechthoek 88">
                    <a:extLst>
                      <a:ext uri="{FF2B5EF4-FFF2-40B4-BE49-F238E27FC236}">
                        <a16:creationId xmlns:a16="http://schemas.microsoft.com/office/drawing/2014/main" id="{75059A22-6F9B-4FF2-B501-555B339152B2}"/>
                      </a:ext>
                    </a:extLst>
                  </p:cNvPr>
                  <p:cNvSpPr/>
                  <p:nvPr userDrawn="1"/>
                </p:nvSpPr>
                <p:spPr>
                  <a:xfrm rot="5400000">
                    <a:off x="13037453" y="3661636"/>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nvGrpSpPr>
                <p:cNvPr id="85" name="Groep 84">
                  <a:extLst>
                    <a:ext uri="{FF2B5EF4-FFF2-40B4-BE49-F238E27FC236}">
                      <a16:creationId xmlns:a16="http://schemas.microsoft.com/office/drawing/2014/main" id="{F7304D4B-6513-41E3-AA66-6A1D7A2716D4}"/>
                    </a:ext>
                  </a:extLst>
                </p:cNvPr>
                <p:cNvGrpSpPr/>
                <p:nvPr userDrawn="1"/>
              </p:nvGrpSpPr>
              <p:grpSpPr>
                <a:xfrm rot="10800000">
                  <a:off x="13061402" y="3665637"/>
                  <a:ext cx="145820" cy="146462"/>
                  <a:chOff x="13096169" y="3602278"/>
                  <a:chExt cx="145820" cy="146462"/>
                </a:xfrm>
              </p:grpSpPr>
              <p:sp>
                <p:nvSpPr>
                  <p:cNvPr id="86" name="Rechthoek 85">
                    <a:extLst>
                      <a:ext uri="{FF2B5EF4-FFF2-40B4-BE49-F238E27FC236}">
                        <a16:creationId xmlns:a16="http://schemas.microsoft.com/office/drawing/2014/main" id="{34C742E0-BFC1-470F-A117-C4D1CB865CE8}"/>
                      </a:ext>
                    </a:extLst>
                  </p:cNvPr>
                  <p:cNvSpPr/>
                  <p:nvPr userDrawn="1"/>
                </p:nvSpPr>
                <p:spPr>
                  <a:xfrm>
                    <a:off x="13096169" y="3602278"/>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sp>
                <p:nvSpPr>
                  <p:cNvPr id="87" name="Rechthoek 86">
                    <a:extLst>
                      <a:ext uri="{FF2B5EF4-FFF2-40B4-BE49-F238E27FC236}">
                        <a16:creationId xmlns:a16="http://schemas.microsoft.com/office/drawing/2014/main" id="{5B3C734F-1C34-4F3C-A267-D4243D742FC7}"/>
                      </a:ext>
                    </a:extLst>
                  </p:cNvPr>
                  <p:cNvSpPr/>
                  <p:nvPr userDrawn="1"/>
                </p:nvSpPr>
                <p:spPr>
                  <a:xfrm rot="5400000">
                    <a:off x="13037453" y="3661636"/>
                    <a:ext cx="145820" cy="28388"/>
                  </a:xfrm>
                  <a:prstGeom prst="rect">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grpSp>
          <p:sp>
            <p:nvSpPr>
              <p:cNvPr id="81" name="Rechthoek 80">
                <a:extLst>
                  <a:ext uri="{FF2B5EF4-FFF2-40B4-BE49-F238E27FC236}">
                    <a16:creationId xmlns:a16="http://schemas.microsoft.com/office/drawing/2014/main" id="{5B97B315-E0D7-4BB2-9197-CB249BA2C776}"/>
                  </a:ext>
                </a:extLst>
              </p:cNvPr>
              <p:cNvSpPr/>
              <p:nvPr userDrawn="1"/>
            </p:nvSpPr>
            <p:spPr>
              <a:xfrm>
                <a:off x="12617641" y="3889890"/>
                <a:ext cx="752963" cy="161170"/>
              </a:xfrm>
              <a:prstGeom prst="rect">
                <a:avLst/>
              </a:prstGeom>
              <a:no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9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Crop</a:t>
                </a:r>
              </a:p>
            </p:txBody>
          </p:sp>
          <p:sp>
            <p:nvSpPr>
              <p:cNvPr id="82" name="Gelijkbenige driehoek 81">
                <a:extLst>
                  <a:ext uri="{FF2B5EF4-FFF2-40B4-BE49-F238E27FC236}">
                    <a16:creationId xmlns:a16="http://schemas.microsoft.com/office/drawing/2014/main" id="{CA6F1964-4BE5-407D-BD25-BEFC41FC51FF}"/>
                  </a:ext>
                </a:extLst>
              </p:cNvPr>
              <p:cNvSpPr/>
              <p:nvPr userDrawn="1"/>
            </p:nvSpPr>
            <p:spPr>
              <a:xfrm rot="10800000">
                <a:off x="12950688" y="4093726"/>
                <a:ext cx="86866" cy="51147"/>
              </a:xfrm>
              <a:prstGeom prst="triangle">
                <a:avLst/>
              </a:prstGeom>
              <a:solidFill>
                <a:srgbClr val="818181"/>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endParaRPr>
              </a:p>
            </p:txBody>
          </p:sp>
        </p:grpSp>
        <p:sp>
          <p:nvSpPr>
            <p:cNvPr id="70" name="Ovaal 69">
              <a:extLst>
                <a:ext uri="{FF2B5EF4-FFF2-40B4-BE49-F238E27FC236}">
                  <a16:creationId xmlns:a16="http://schemas.microsoft.com/office/drawing/2014/main" id="{360E4017-DD01-46AA-9D0C-0BB45CF7B65B}"/>
                </a:ext>
              </a:extLst>
            </p:cNvPr>
            <p:cNvSpPr/>
            <p:nvPr userDrawn="1"/>
          </p:nvSpPr>
          <p:spPr>
            <a:xfrm>
              <a:off x="-3603587" y="1811184"/>
              <a:ext cx="180000" cy="180000"/>
            </a:xfrm>
            <a:prstGeom prst="ellipse">
              <a:avLst/>
            </a:prstGeom>
            <a:solidFill>
              <a:srgbClr val="211F26"/>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2</a:t>
              </a:r>
            </a:p>
          </p:txBody>
        </p:sp>
        <p:sp>
          <p:nvSpPr>
            <p:cNvPr id="71" name="Rechthoek 70">
              <a:extLst>
                <a:ext uri="{FF2B5EF4-FFF2-40B4-BE49-F238E27FC236}">
                  <a16:creationId xmlns:a16="http://schemas.microsoft.com/office/drawing/2014/main" id="{EAF82EE5-DA41-4CC9-B8F0-F6F87F3E76D0}"/>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t>
              </a:r>
            </a:p>
          </p:txBody>
        </p:sp>
        <p:sp>
          <p:nvSpPr>
            <p:cNvPr id="72" name="Rechthoek 71">
              <a:extLst>
                <a:ext uri="{FF2B5EF4-FFF2-40B4-BE49-F238E27FC236}">
                  <a16:creationId xmlns:a16="http://schemas.microsoft.com/office/drawing/2014/main" id="{8DAD6A3C-47BB-4011-8F54-11A669ADC6B6}"/>
                </a:ext>
              </a:extLst>
            </p:cNvPr>
            <p:cNvSpPr/>
            <p:nvPr userDrawn="1"/>
          </p:nvSpPr>
          <p:spPr>
            <a:xfrm>
              <a:off x="-3319415" y="2245760"/>
              <a:ext cx="825500" cy="209550"/>
            </a:xfrm>
            <a:prstGeom prst="rect">
              <a:avLst/>
            </a:prstGeom>
            <a:solidFill>
              <a:srgbClr val="1FF524"/>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1"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Insert</a:t>
              </a:r>
            </a:p>
          </p:txBody>
        </p:sp>
        <p:grpSp>
          <p:nvGrpSpPr>
            <p:cNvPr id="73" name="Groep 72">
              <a:extLst>
                <a:ext uri="{FF2B5EF4-FFF2-40B4-BE49-F238E27FC236}">
                  <a16:creationId xmlns:a16="http://schemas.microsoft.com/office/drawing/2014/main" id="{7B5416E4-FD5F-4624-9295-E1A4CB5A596E}"/>
                </a:ext>
              </a:extLst>
            </p:cNvPr>
            <p:cNvGrpSpPr/>
            <p:nvPr userDrawn="1"/>
          </p:nvGrpSpPr>
          <p:grpSpPr>
            <a:xfrm>
              <a:off x="-3365484" y="1226982"/>
              <a:ext cx="446937" cy="406485"/>
              <a:chOff x="-3563526" y="1409294"/>
              <a:chExt cx="354190" cy="322133"/>
            </a:xfrm>
          </p:grpSpPr>
          <p:grpSp>
            <p:nvGrpSpPr>
              <p:cNvPr id="74" name="Groep 73">
                <a:extLst>
                  <a:ext uri="{FF2B5EF4-FFF2-40B4-BE49-F238E27FC236}">
                    <a16:creationId xmlns:a16="http://schemas.microsoft.com/office/drawing/2014/main" id="{6F55590C-187E-4A3A-A5FC-8DE7E0C9948C}"/>
                  </a:ext>
                </a:extLst>
              </p:cNvPr>
              <p:cNvGrpSpPr/>
              <p:nvPr userDrawn="1"/>
            </p:nvGrpSpPr>
            <p:grpSpPr>
              <a:xfrm>
                <a:off x="-3499992" y="1409294"/>
                <a:ext cx="225195" cy="195499"/>
                <a:chOff x="8987389" y="1361199"/>
                <a:chExt cx="2200275" cy="1914525"/>
              </a:xfrm>
            </p:grpSpPr>
            <p:sp>
              <p:nvSpPr>
                <p:cNvPr id="76" name="Vrije vorm: vorm 75">
                  <a:extLst>
                    <a:ext uri="{FF2B5EF4-FFF2-40B4-BE49-F238E27FC236}">
                      <a16:creationId xmlns:a16="http://schemas.microsoft.com/office/drawing/2014/main" id="{64FFFDC8-3370-4EC0-B7F7-2E9E0B629C11}"/>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nvGrpSpPr>
                <p:cNvPr id="77" name="Groep 76">
                  <a:extLst>
                    <a:ext uri="{FF2B5EF4-FFF2-40B4-BE49-F238E27FC236}">
                      <a16:creationId xmlns:a16="http://schemas.microsoft.com/office/drawing/2014/main" id="{B4A77534-70C7-4F5D-BB69-BD18853F5BB3}"/>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78" name="Vrije vorm: vorm 77">
                    <a:extLst>
                      <a:ext uri="{FF2B5EF4-FFF2-40B4-BE49-F238E27FC236}">
                        <a16:creationId xmlns:a16="http://schemas.microsoft.com/office/drawing/2014/main" id="{19036A0C-CE14-46D6-A157-FEDA605BC9B5}"/>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sp>
                <p:nvSpPr>
                  <p:cNvPr id="79" name="Vrije vorm: vorm 78">
                    <a:extLst>
                      <a:ext uri="{FF2B5EF4-FFF2-40B4-BE49-F238E27FC236}">
                        <a16:creationId xmlns:a16="http://schemas.microsoft.com/office/drawing/2014/main" id="{4F90B484-6A12-4095-8F7E-B1C65C2FE6BB}"/>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marL="0" marR="0" lvl="0" indent="0" algn="l" defTabSz="995469" rtl="0" eaLnBrk="1" fontAlgn="auto" latinLnBrk="0" hangingPunct="1">
                      <a:lnSpc>
                        <a:spcPct val="100000"/>
                      </a:lnSpc>
                      <a:spcBef>
                        <a:spcPts val="0"/>
                      </a:spcBef>
                      <a:spcAft>
                        <a:spcPts val="0"/>
                      </a:spcAft>
                      <a:buClrTx/>
                      <a:buSzTx/>
                      <a:buFontTx/>
                      <a:buNone/>
                      <a:tabLst/>
                      <a:defRPr/>
                    </a:pPr>
                    <a:endParaRPr kumimoji="0" lang="en-GB" sz="7200" b="0" i="0" u="none" strike="noStrike" kern="0" cap="none" spc="0" normalizeH="0" baseline="0" noProof="0" dirty="0">
                      <a:ln>
                        <a:noFill/>
                      </a:ln>
                      <a:solidFill>
                        <a:srgbClr val="211F26"/>
                      </a:solidFill>
                      <a:effectLst/>
                      <a:uLnTx/>
                      <a:uFillTx/>
                      <a:latin typeface="Calibri" panose="020F0502020204030204"/>
                      <a:ea typeface="+mn-ea"/>
                      <a:cs typeface="+mn-cs"/>
                    </a:endParaRPr>
                  </a:p>
                </p:txBody>
              </p:sp>
            </p:grpSp>
          </p:grpSp>
          <p:sp>
            <p:nvSpPr>
              <p:cNvPr id="75" name="Tekstvak 74">
                <a:extLst>
                  <a:ext uri="{FF2B5EF4-FFF2-40B4-BE49-F238E27FC236}">
                    <a16:creationId xmlns:a16="http://schemas.microsoft.com/office/drawing/2014/main" id="{E138911F-E228-426A-84CA-FCDB9D768489}"/>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a:ea typeface="+mn-ea"/>
                    <a:cs typeface="Calibri" panose="020F0502020204030204" pitchFamily="34" charset="0"/>
                  </a:rPr>
                  <a:t>Images</a:t>
                </a:r>
              </a:p>
            </p:txBody>
          </p:sp>
        </p:grpSp>
      </p:grpSp>
      <p:grpSp>
        <p:nvGrpSpPr>
          <p:cNvPr id="135" name="INSTRUCTION">
            <a:extLst>
              <a:ext uri="{FF2B5EF4-FFF2-40B4-BE49-F238E27FC236}">
                <a16:creationId xmlns:a16="http://schemas.microsoft.com/office/drawing/2014/main" id="{A37005C7-C6DC-4A8C-9B58-D825E661E0B2}"/>
              </a:ext>
            </a:extLst>
          </p:cNvPr>
          <p:cNvGrpSpPr/>
          <p:nvPr userDrawn="1"/>
        </p:nvGrpSpPr>
        <p:grpSpPr>
          <a:xfrm>
            <a:off x="12274716" y="7038001"/>
            <a:ext cx="3467792" cy="1423611"/>
            <a:chOff x="-3889316" y="-1461517"/>
            <a:chExt cx="3467792" cy="1423611"/>
          </a:xfrm>
        </p:grpSpPr>
        <p:sp>
          <p:nvSpPr>
            <p:cNvPr id="136" name="Rechthoek 135">
              <a:extLst>
                <a:ext uri="{FF2B5EF4-FFF2-40B4-BE49-F238E27FC236}">
                  <a16:creationId xmlns:a16="http://schemas.microsoft.com/office/drawing/2014/main" id="{3D4E85A9-126F-4F0A-9453-E07A338AED9E}"/>
                </a:ext>
              </a:extLst>
            </p:cNvPr>
            <p:cNvSpPr/>
            <p:nvPr userDrawn="1"/>
          </p:nvSpPr>
          <p:spPr>
            <a:xfrm>
              <a:off x="-3786437" y="-1461517"/>
              <a:ext cx="3364913" cy="1423611"/>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Highlight text</a:t>
              </a:r>
            </a:p>
          </p:txBody>
        </p:sp>
        <p:sp>
          <p:nvSpPr>
            <p:cNvPr id="137" name="Rechthoek 136">
              <a:extLst>
                <a:ext uri="{FF2B5EF4-FFF2-40B4-BE49-F238E27FC236}">
                  <a16:creationId xmlns:a16="http://schemas.microsoft.com/office/drawing/2014/main" id="{831FA81F-FC23-4FB2-8B4B-9F93BB2992D1}"/>
                </a:ext>
              </a:extLst>
            </p:cNvPr>
            <p:cNvSpPr/>
            <p:nvPr userDrawn="1"/>
          </p:nvSpPr>
          <p:spPr>
            <a:xfrm>
              <a:off x="-3603859" y="-993610"/>
              <a:ext cx="3083481" cy="538341"/>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Drag this shape on the text that needs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be highlighted. If necessary, scale the outlined box by dragging the corners.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Remember to change the highlighted text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the same colour as the highlight.</a:t>
              </a:r>
            </a:p>
          </p:txBody>
        </p:sp>
        <p:sp>
          <p:nvSpPr>
            <p:cNvPr id="138" name="Gelijkbenige driehoek 137">
              <a:extLst>
                <a:ext uri="{FF2B5EF4-FFF2-40B4-BE49-F238E27FC236}">
                  <a16:creationId xmlns:a16="http://schemas.microsoft.com/office/drawing/2014/main" id="{2EC8C3AF-BC0C-4AA8-BAC7-D9BA5FDAAB97}"/>
                </a:ext>
              </a:extLst>
            </p:cNvPr>
            <p:cNvSpPr/>
            <p:nvPr userDrawn="1"/>
          </p:nvSpPr>
          <p:spPr>
            <a:xfrm rot="16200000" flipH="1">
              <a:off x="-3925504" y="-1392501"/>
              <a:ext cx="175255" cy="102879"/>
            </a:xfrm>
            <a:prstGeom prst="triangl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a:ln>
                  <a:noFill/>
                </a:ln>
                <a:solidFill>
                  <a:prstClr val="white"/>
                </a:solidFill>
                <a:effectLst/>
                <a:uLnTx/>
                <a:uFillTx/>
                <a:latin typeface="Calibri" panose="020F0502020204030204"/>
                <a:ea typeface="+mn-ea"/>
                <a:cs typeface="Calibri" panose="020F0502020204030204" pitchFamily="34" charset="0"/>
              </a:endParaRPr>
            </a:p>
          </p:txBody>
        </p:sp>
      </p:grpSp>
      <p:sp>
        <p:nvSpPr>
          <p:cNvPr id="127" name="Tijdelijke aanduiding voor tekst 80">
            <a:extLst>
              <a:ext uri="{FF2B5EF4-FFF2-40B4-BE49-F238E27FC236}">
                <a16:creationId xmlns:a16="http://schemas.microsoft.com/office/drawing/2014/main" id="{DE0092B8-379B-4622-82DB-880DDAB4022F}"/>
              </a:ext>
            </a:extLst>
          </p:cNvPr>
          <p:cNvSpPr>
            <a:spLocks noGrp="1"/>
          </p:cNvSpPr>
          <p:nvPr>
            <p:ph type="body" sz="quarter" idx="34" hasCustomPrompt="1"/>
          </p:nvPr>
        </p:nvSpPr>
        <p:spPr>
          <a:xfrm>
            <a:off x="11275219" y="702704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128" name="Tijdelijke aanduiding voor tekst 80">
            <a:extLst>
              <a:ext uri="{FF2B5EF4-FFF2-40B4-BE49-F238E27FC236}">
                <a16:creationId xmlns:a16="http://schemas.microsoft.com/office/drawing/2014/main" id="{051641AF-9502-4BCC-8F90-4679D54E82A0}"/>
              </a:ext>
            </a:extLst>
          </p:cNvPr>
          <p:cNvSpPr>
            <a:spLocks noGrp="1"/>
          </p:cNvSpPr>
          <p:nvPr>
            <p:ph type="body" sz="quarter" idx="35" hasCustomPrompt="1"/>
          </p:nvPr>
        </p:nvSpPr>
        <p:spPr>
          <a:xfrm>
            <a:off x="11275219" y="7374999"/>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129" name="Tijdelijke aanduiding voor tekst 80">
            <a:extLst>
              <a:ext uri="{FF2B5EF4-FFF2-40B4-BE49-F238E27FC236}">
                <a16:creationId xmlns:a16="http://schemas.microsoft.com/office/drawing/2014/main" id="{E58A3045-B56C-478F-9F22-D5C84D60D2DC}"/>
              </a:ext>
            </a:extLst>
          </p:cNvPr>
          <p:cNvSpPr>
            <a:spLocks noGrp="1"/>
          </p:cNvSpPr>
          <p:nvPr>
            <p:ph type="body" sz="quarter" idx="15" hasCustomPrompt="1"/>
          </p:nvPr>
        </p:nvSpPr>
        <p:spPr>
          <a:xfrm>
            <a:off x="11275219" y="772295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130" name="Tijdelijke aanduiding voor tekst 53">
            <a:extLst>
              <a:ext uri="{FF2B5EF4-FFF2-40B4-BE49-F238E27FC236}">
                <a16:creationId xmlns:a16="http://schemas.microsoft.com/office/drawing/2014/main" id="{0F0BBB3D-01C6-43CE-9DF4-CEEE5F0666CA}"/>
              </a:ext>
            </a:extLst>
          </p:cNvPr>
          <p:cNvSpPr>
            <a:spLocks noGrp="1"/>
          </p:cNvSpPr>
          <p:nvPr>
            <p:ph type="body" sz="quarter" idx="14"/>
          </p:nvPr>
        </p:nvSpPr>
        <p:spPr>
          <a:xfrm flipH="1">
            <a:off x="-64169" y="-58150"/>
            <a:ext cx="2687349" cy="2657322"/>
          </a:xfrm>
          <a:blipFill dpi="0" rotWithShape="1">
            <a:blip r:embed="rId5">
              <a:alphaModFix amt="35000"/>
              <a:extLst>
                <a:ext uri="{BEBA8EAE-BF5A-486C-A8C5-ECC9F3942E4B}">
                  <a14:imgProps xmlns:a14="http://schemas.microsoft.com/office/drawing/2010/main">
                    <a14:imgLayer r:embed="rId6">
                      <a14:imgEffect>
                        <a14:brightnessContrast bright="100000"/>
                      </a14:imgEffect>
                    </a14:imgLayer>
                  </a14:imgProps>
                </a:ext>
              </a:extLst>
            </a:blip>
            <a:srcRect/>
            <a:stretch>
              <a:fillRect l="1" r="-21014"/>
            </a:stretch>
          </a:blipFill>
        </p:spPr>
        <p:txBody>
          <a:bodyPr/>
          <a:lstStyle>
            <a:lvl1pPr marL="0" indent="0">
              <a:buNone/>
              <a:defRPr sz="100">
                <a:solidFill>
                  <a:schemeClr val="accent6"/>
                </a:solidFill>
              </a:defRPr>
            </a:lvl1pPr>
          </a:lstStyle>
          <a:p>
            <a:pPr lvl="0"/>
            <a:endParaRPr lang="en-GB" dirty="0"/>
          </a:p>
          <a:p>
            <a:pPr lvl="0"/>
            <a:endParaRPr lang="en-GB" dirty="0"/>
          </a:p>
        </p:txBody>
      </p:sp>
      <p:sp>
        <p:nvSpPr>
          <p:cNvPr id="204" name="Tijdelijke aanduiding voor afbeelding 16">
            <a:extLst>
              <a:ext uri="{FF2B5EF4-FFF2-40B4-BE49-F238E27FC236}">
                <a16:creationId xmlns:a16="http://schemas.microsoft.com/office/drawing/2014/main" id="{F730B282-7995-4081-97EE-FCCC8633186C}"/>
              </a:ext>
            </a:extLst>
          </p:cNvPr>
          <p:cNvSpPr>
            <a:spLocks noGrp="1"/>
          </p:cNvSpPr>
          <p:nvPr>
            <p:ph type="pic" sz="quarter" idx="13" hasCustomPrompt="1"/>
          </p:nvPr>
        </p:nvSpPr>
        <p:spPr>
          <a:xfrm>
            <a:off x="2886137" y="3860377"/>
            <a:ext cx="1934848" cy="1289899"/>
          </a:xfrm>
          <a:solidFill>
            <a:schemeClr val="bg2">
              <a:lumMod val="40000"/>
              <a:lumOff val="60000"/>
            </a:schemeClr>
          </a:solidFill>
        </p:spPr>
        <p:txBody>
          <a:bodyPr lIns="72000" tIns="0" rIns="72000" bIns="864000" anchor="ctr" anchorCtr="0"/>
          <a:lstStyle>
            <a:lvl1pPr marL="0" indent="0" algn="ctr">
              <a:buNone/>
              <a:defRPr sz="8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05" name="Tijdelijke aanduiding voor afbeelding 16">
            <a:extLst>
              <a:ext uri="{FF2B5EF4-FFF2-40B4-BE49-F238E27FC236}">
                <a16:creationId xmlns:a16="http://schemas.microsoft.com/office/drawing/2014/main" id="{2D46F860-AE64-425F-A187-27E21D3F8ED7}"/>
              </a:ext>
            </a:extLst>
          </p:cNvPr>
          <p:cNvSpPr>
            <a:spLocks noGrp="1"/>
          </p:cNvSpPr>
          <p:nvPr>
            <p:ph type="pic" sz="quarter" idx="36" hasCustomPrompt="1"/>
          </p:nvPr>
        </p:nvSpPr>
        <p:spPr>
          <a:xfrm>
            <a:off x="5086838" y="3860377"/>
            <a:ext cx="1934848" cy="1289899"/>
          </a:xfrm>
          <a:solidFill>
            <a:schemeClr val="bg2">
              <a:lumMod val="40000"/>
              <a:lumOff val="60000"/>
            </a:schemeClr>
          </a:solidFill>
        </p:spPr>
        <p:txBody>
          <a:bodyPr lIns="72000" tIns="0" rIns="72000" bIns="864000" anchor="ctr" anchorCtr="0"/>
          <a:lstStyle>
            <a:lvl1pPr marL="0" indent="0" algn="ctr">
              <a:buNone/>
              <a:defRPr sz="8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06" name="Tijdelijke aanduiding voor afbeelding 16">
            <a:extLst>
              <a:ext uri="{FF2B5EF4-FFF2-40B4-BE49-F238E27FC236}">
                <a16:creationId xmlns:a16="http://schemas.microsoft.com/office/drawing/2014/main" id="{05E2F01E-13CB-4778-A5F7-F8D9B32C4EE5}"/>
              </a:ext>
            </a:extLst>
          </p:cNvPr>
          <p:cNvSpPr>
            <a:spLocks noGrp="1"/>
          </p:cNvSpPr>
          <p:nvPr>
            <p:ph type="pic" sz="quarter" idx="37" hasCustomPrompt="1"/>
          </p:nvPr>
        </p:nvSpPr>
        <p:spPr>
          <a:xfrm>
            <a:off x="7287539" y="3860377"/>
            <a:ext cx="1934848" cy="1289899"/>
          </a:xfrm>
          <a:solidFill>
            <a:schemeClr val="bg2">
              <a:lumMod val="40000"/>
              <a:lumOff val="60000"/>
            </a:schemeClr>
          </a:solidFill>
        </p:spPr>
        <p:txBody>
          <a:bodyPr lIns="72000" tIns="0" rIns="72000" bIns="864000" anchor="ctr" anchorCtr="0"/>
          <a:lstStyle>
            <a:lvl1pPr marL="0" indent="0" algn="ctr">
              <a:buNone/>
              <a:defRPr sz="8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07" name="Tijdelijke aanduiding voor afbeelding 16">
            <a:extLst>
              <a:ext uri="{FF2B5EF4-FFF2-40B4-BE49-F238E27FC236}">
                <a16:creationId xmlns:a16="http://schemas.microsoft.com/office/drawing/2014/main" id="{A83B7F98-88A9-4084-A2AA-A1253E61D4C3}"/>
              </a:ext>
            </a:extLst>
          </p:cNvPr>
          <p:cNvSpPr>
            <a:spLocks noGrp="1"/>
          </p:cNvSpPr>
          <p:nvPr>
            <p:ph type="pic" sz="quarter" idx="38" hasCustomPrompt="1"/>
          </p:nvPr>
        </p:nvSpPr>
        <p:spPr>
          <a:xfrm>
            <a:off x="3990749" y="2003994"/>
            <a:ext cx="1934848" cy="1289899"/>
          </a:xfrm>
          <a:solidFill>
            <a:schemeClr val="bg2">
              <a:lumMod val="40000"/>
              <a:lumOff val="60000"/>
            </a:schemeClr>
          </a:solidFill>
        </p:spPr>
        <p:txBody>
          <a:bodyPr lIns="72000" tIns="0" rIns="72000" bIns="864000" anchor="ctr" anchorCtr="0"/>
          <a:lstStyle>
            <a:lvl1pPr marL="0" indent="0" algn="ctr">
              <a:buNone/>
              <a:defRPr sz="8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08" name="Tijdelijke aanduiding voor afbeelding 16">
            <a:extLst>
              <a:ext uri="{FF2B5EF4-FFF2-40B4-BE49-F238E27FC236}">
                <a16:creationId xmlns:a16="http://schemas.microsoft.com/office/drawing/2014/main" id="{A9A2BD6B-4EC3-43CD-852A-4B7369D5EDA5}"/>
              </a:ext>
            </a:extLst>
          </p:cNvPr>
          <p:cNvSpPr>
            <a:spLocks noGrp="1"/>
          </p:cNvSpPr>
          <p:nvPr>
            <p:ph type="pic" sz="quarter" idx="39" hasCustomPrompt="1"/>
          </p:nvPr>
        </p:nvSpPr>
        <p:spPr>
          <a:xfrm>
            <a:off x="6191451" y="2003994"/>
            <a:ext cx="1934848" cy="1289899"/>
          </a:xfrm>
          <a:solidFill>
            <a:schemeClr val="bg2">
              <a:lumMod val="40000"/>
              <a:lumOff val="60000"/>
            </a:schemeClr>
          </a:solidFill>
        </p:spPr>
        <p:txBody>
          <a:bodyPr lIns="72000" tIns="0" rIns="72000" bIns="864000" anchor="ctr" anchorCtr="0"/>
          <a:lstStyle>
            <a:lvl1pPr marL="0" indent="0" algn="ctr">
              <a:buNone/>
              <a:defRPr sz="800" i="1">
                <a:solidFill>
                  <a:schemeClr val="bg2">
                    <a:lumMod val="75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Tree>
    <p:extLst>
      <p:ext uri="{BB962C8B-B14F-4D97-AF65-F5344CB8AC3E}">
        <p14:creationId xmlns:p14="http://schemas.microsoft.com/office/powerpoint/2010/main" val="3578674352"/>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p>
            <a:r>
              <a:rPr lang="en-GB" noProof="0"/>
              <a:t>Place the title of the slide here</a:t>
            </a:r>
            <a:endParaRPr lang="en-GB" noProof="0" dirty="0"/>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B881C0-9261-4784-B0A9-C32F45AA4E72}" type="datetime4">
              <a:rPr kumimoji="0" lang="en-GB" sz="900" b="0" i="0" u="none" strike="noStrike" kern="1200" cap="none" spc="0" normalizeH="0" baseline="0" noProof="0" smtClean="0">
                <a:ln>
                  <a:noFill/>
                </a:ln>
                <a:solidFill>
                  <a:srgbClr val="41423C">
                    <a:lumMod val="40000"/>
                    <a:lumOff val="6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 August 2023</a:t>
            </a:fld>
            <a:endPar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endParaRPr>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endParaRP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all" spc="0" normalizeH="0" baseline="0" noProof="0" dirty="0">
                <a:ln>
                  <a:noFill/>
                </a:ln>
                <a:solidFill>
                  <a:srgbClr val="9E7A3A"/>
                </a:solidFill>
                <a:effectLst/>
                <a:uLnTx/>
                <a:uFillTx/>
                <a:latin typeface="Calibri" panose="020F0502020204030204"/>
                <a:ea typeface="+mn-ea"/>
                <a:cs typeface="+mn-cs"/>
              </a:rPr>
              <a:t>TITLE ONLY</a:t>
            </a:r>
          </a:p>
        </p:txBody>
      </p:sp>
      <p:sp>
        <p:nvSpPr>
          <p:cNvPr id="20" name="Tijdelijke aanduiding voor tekst 80">
            <a:extLst>
              <a:ext uri="{FF2B5EF4-FFF2-40B4-BE49-F238E27FC236}">
                <a16:creationId xmlns:a16="http://schemas.microsoft.com/office/drawing/2014/main" id="{3D364561-24B7-455F-80E5-9CFF5FAD61B9}"/>
              </a:ext>
            </a:extLst>
          </p:cNvPr>
          <p:cNvSpPr>
            <a:spLocks noGrp="1"/>
          </p:cNvSpPr>
          <p:nvPr>
            <p:ph type="body" sz="quarter" idx="13" hasCustomPrompt="1"/>
          </p:nvPr>
        </p:nvSpPr>
        <p:spPr>
          <a:xfrm>
            <a:off x="11275219" y="702704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21" name="Tijdelijke aanduiding voor tekst 80">
            <a:extLst>
              <a:ext uri="{FF2B5EF4-FFF2-40B4-BE49-F238E27FC236}">
                <a16:creationId xmlns:a16="http://schemas.microsoft.com/office/drawing/2014/main" id="{2D12C366-38E1-4492-9985-0FB5A7C19256}"/>
              </a:ext>
            </a:extLst>
          </p:cNvPr>
          <p:cNvSpPr>
            <a:spLocks noGrp="1"/>
          </p:cNvSpPr>
          <p:nvPr>
            <p:ph type="body" sz="quarter" idx="14" hasCustomPrompt="1"/>
          </p:nvPr>
        </p:nvSpPr>
        <p:spPr>
          <a:xfrm>
            <a:off x="11275219" y="7374999"/>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sp>
        <p:nvSpPr>
          <p:cNvPr id="22" name="Tijdelijke aanduiding voor tekst 80">
            <a:extLst>
              <a:ext uri="{FF2B5EF4-FFF2-40B4-BE49-F238E27FC236}">
                <a16:creationId xmlns:a16="http://schemas.microsoft.com/office/drawing/2014/main" id="{5B8476FF-DC48-45C2-A910-C7BC0D319EF6}"/>
              </a:ext>
            </a:extLst>
          </p:cNvPr>
          <p:cNvSpPr>
            <a:spLocks noGrp="1"/>
          </p:cNvSpPr>
          <p:nvPr>
            <p:ph type="body" sz="quarter" idx="15" hasCustomPrompt="1"/>
          </p:nvPr>
        </p:nvSpPr>
        <p:spPr>
          <a:xfrm>
            <a:off x="11275219" y="7722954"/>
            <a:ext cx="916781" cy="261818"/>
          </a:xfrm>
          <a:solidFill>
            <a:schemeClr val="bg1">
              <a:alpha val="0"/>
            </a:schemeClr>
          </a:solidFill>
          <a:ln w="28575">
            <a:solidFill>
              <a:schemeClr val="accent1">
                <a:lumMod val="60000"/>
                <a:lumOff val="40000"/>
              </a:schemeClr>
            </a:solidFill>
            <a:miter lim="800000"/>
          </a:ln>
        </p:spPr>
        <p:txBody>
          <a:bodyPr/>
          <a:lstStyle>
            <a:lvl1pPr marL="0" indent="0" algn="ctr">
              <a:buNone/>
              <a:defRPr sz="800" i="1">
                <a:solidFill>
                  <a:schemeClr val="accent1"/>
                </a:solidFill>
              </a:defRPr>
            </a:lvl1pPr>
          </a:lstStyle>
          <a:p>
            <a:pPr lvl="0"/>
            <a:r>
              <a:rPr lang="en-GB" dirty="0"/>
              <a:t> </a:t>
            </a:r>
          </a:p>
        </p:txBody>
      </p:sp>
      <p:grpSp>
        <p:nvGrpSpPr>
          <p:cNvPr id="23" name="INSTRUCTION">
            <a:extLst>
              <a:ext uri="{FF2B5EF4-FFF2-40B4-BE49-F238E27FC236}">
                <a16:creationId xmlns:a16="http://schemas.microsoft.com/office/drawing/2014/main" id="{EDB2E4EF-6F3E-4CFA-96D4-C0E6E0B06FB6}"/>
              </a:ext>
            </a:extLst>
          </p:cNvPr>
          <p:cNvGrpSpPr/>
          <p:nvPr userDrawn="1"/>
        </p:nvGrpSpPr>
        <p:grpSpPr>
          <a:xfrm>
            <a:off x="12274716" y="7038001"/>
            <a:ext cx="3467792" cy="1423611"/>
            <a:chOff x="-3889316" y="-1461517"/>
            <a:chExt cx="3467792" cy="1423611"/>
          </a:xfrm>
        </p:grpSpPr>
        <p:sp>
          <p:nvSpPr>
            <p:cNvPr id="24" name="Rechthoek 23">
              <a:extLst>
                <a:ext uri="{FF2B5EF4-FFF2-40B4-BE49-F238E27FC236}">
                  <a16:creationId xmlns:a16="http://schemas.microsoft.com/office/drawing/2014/main" id="{EA3D6FB5-50D7-4F51-9C75-2FD7DCB12A7C}"/>
                </a:ext>
              </a:extLst>
            </p:cNvPr>
            <p:cNvSpPr/>
            <p:nvPr userDrawn="1"/>
          </p:nvSpPr>
          <p:spPr>
            <a:xfrm>
              <a:off x="-3786437" y="-1461517"/>
              <a:ext cx="3364913" cy="1423611"/>
            </a:xfrm>
            <a:prstGeom prst="rect">
              <a:avLst/>
            </a:prstGeom>
            <a:solidFill>
              <a:srgbClr val="FFFFFF"/>
            </a:solidFill>
            <a:ln w="6350" cap="flat" cmpd="sng" algn="ctr">
              <a:solidFill>
                <a:srgbClr val="ECECEC"/>
              </a:solidFill>
              <a:prstDash val="solid"/>
              <a:miter lim="800000"/>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0" cap="all" spc="0" normalizeH="0" baseline="0" noProof="0" dirty="0">
                  <a:ln>
                    <a:noFill/>
                  </a:ln>
                  <a:solidFill>
                    <a:srgbClr val="211F26"/>
                  </a:solidFill>
                  <a:effectLst/>
                  <a:uLnTx/>
                  <a:uFillTx/>
                  <a:latin typeface="Calibri" panose="020F0502020204030204"/>
                  <a:ea typeface="+mn-ea"/>
                  <a:cs typeface="Calibri" panose="020F0502020204030204" pitchFamily="34" charset="0"/>
                </a:rPr>
                <a:t>Highlight text</a:t>
              </a:r>
            </a:p>
          </p:txBody>
        </p:sp>
        <p:sp>
          <p:nvSpPr>
            <p:cNvPr id="25" name="Rechthoek 24">
              <a:extLst>
                <a:ext uri="{FF2B5EF4-FFF2-40B4-BE49-F238E27FC236}">
                  <a16:creationId xmlns:a16="http://schemas.microsoft.com/office/drawing/2014/main" id="{800FA3DB-8DE5-40E8-A963-EFAE9EB7265A}"/>
                </a:ext>
              </a:extLst>
            </p:cNvPr>
            <p:cNvSpPr/>
            <p:nvPr userDrawn="1"/>
          </p:nvSpPr>
          <p:spPr>
            <a:xfrm>
              <a:off x="-3603859" y="-993610"/>
              <a:ext cx="3083481" cy="538341"/>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Drag this shape on the text that needs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be highlighted. If necessary, scale the outlined box by dragging the corners.</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Remember to change the highlighted text </a:t>
              </a:r>
              <a:b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to the same colour as the highlight.</a:t>
              </a:r>
            </a:p>
          </p:txBody>
        </p:sp>
        <p:sp>
          <p:nvSpPr>
            <p:cNvPr id="26" name="Gelijkbenige driehoek 25">
              <a:extLst>
                <a:ext uri="{FF2B5EF4-FFF2-40B4-BE49-F238E27FC236}">
                  <a16:creationId xmlns:a16="http://schemas.microsoft.com/office/drawing/2014/main" id="{96D87C12-8DAB-4A20-A61C-A7924746ED4F}"/>
                </a:ext>
              </a:extLst>
            </p:cNvPr>
            <p:cNvSpPr/>
            <p:nvPr userDrawn="1"/>
          </p:nvSpPr>
          <p:spPr>
            <a:xfrm rot="16200000" flipH="1">
              <a:off x="-3925504" y="-1392501"/>
              <a:ext cx="175255" cy="102879"/>
            </a:xfrm>
            <a:prstGeom prst="triangle">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0" cap="all" spc="0" normalizeH="0" baseline="0" noProof="0">
                <a:ln>
                  <a:noFill/>
                </a:ln>
                <a:solidFill>
                  <a:prstClr val="white"/>
                </a:solidFill>
                <a:effectLst/>
                <a:uLnTx/>
                <a:uFillTx/>
                <a:latin typeface="Calibri" panose="020F0502020204030204"/>
                <a:ea typeface="+mn-ea"/>
                <a:cs typeface="Calibri" panose="020F0502020204030204" pitchFamily="34" charset="0"/>
              </a:endParaRPr>
            </a:p>
          </p:txBody>
        </p:sp>
      </p:grpSp>
    </p:spTree>
    <p:extLst>
      <p:ext uri="{BB962C8B-B14F-4D97-AF65-F5344CB8AC3E}">
        <p14:creationId xmlns:p14="http://schemas.microsoft.com/office/powerpoint/2010/main" val="113707338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strips(downRight)">
                                      <p:cBhvr>
                                        <p:cTn id="7" dur="500"/>
                                        <p:tgtEl>
                                          <p:spTgt spid="20"/>
                                        </p:tgtEl>
                                      </p:cBhvr>
                                    </p:animEffect>
                                  </p:childTnLst>
                                </p:cTn>
                              </p:par>
                              <p:par>
                                <p:cTn id="8" presetID="18" presetClass="entr" presetSubtype="6" fill="hold" grpId="0" nodeType="withEffect">
                                  <p:stCondLst>
                                    <p:cond delay="1000"/>
                                  </p:stCondLst>
                                  <p:childTnLst>
                                    <p:set>
                                      <p:cBhvr>
                                        <p:cTn id="9" dur="1" fill="hold">
                                          <p:stCondLst>
                                            <p:cond delay="0"/>
                                          </p:stCondLst>
                                        </p:cTn>
                                        <p:tgtEl>
                                          <p:spTgt spid="21"/>
                                        </p:tgtEl>
                                        <p:attrNameLst>
                                          <p:attrName>style.visibility</p:attrName>
                                        </p:attrNameLst>
                                      </p:cBhvr>
                                      <p:to>
                                        <p:strVal val="visible"/>
                                      </p:to>
                                    </p:set>
                                    <p:animEffect transition="in" filter="strips(downRight)">
                                      <p:cBhvr>
                                        <p:cTn id="10" dur="500"/>
                                        <p:tgtEl>
                                          <p:spTgt spid="21"/>
                                        </p:tgtEl>
                                      </p:cBhvr>
                                    </p:animEffect>
                                  </p:childTnLst>
                                </p:cTn>
                              </p:par>
                              <p:par>
                                <p:cTn id="11" presetID="18" presetClass="entr" presetSubtype="6"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animEffect transition="in" filter="strips(downRight)">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tmplLst>
          <p:tmpl>
            <p:tnLst>
              <p:par>
                <p:cTn presetID="18" presetClass="entr" presetSubtype="6"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strips(downRight)">
                      <p:cBhvr>
                        <p:cTn dur="500"/>
                        <p:tgtEl>
                          <p:spTgt spid="20"/>
                        </p:tgtEl>
                      </p:cBhvr>
                    </p:animEffect>
                  </p:childTnLst>
                </p:cTn>
              </p:par>
            </p:tnLst>
          </p:tmpl>
        </p:tmplLst>
      </p:bldP>
      <p:bldP spid="21" grpId="0" animBg="1">
        <p:tmplLst>
          <p:tmpl>
            <p:tnLst>
              <p:par>
                <p:cTn presetID="18" presetClass="entr" presetSubtype="6" fill="hold" nodeType="withEffect">
                  <p:stCondLst>
                    <p:cond delay="1000"/>
                  </p:stCondLst>
                  <p:childTnLst>
                    <p:set>
                      <p:cBhvr>
                        <p:cTn dur="1" fill="hold">
                          <p:stCondLst>
                            <p:cond delay="0"/>
                          </p:stCondLst>
                        </p:cTn>
                        <p:tgtEl>
                          <p:spTgt spid="21"/>
                        </p:tgtEl>
                        <p:attrNameLst>
                          <p:attrName>style.visibility</p:attrName>
                        </p:attrNameLst>
                      </p:cBhvr>
                      <p:to>
                        <p:strVal val="visible"/>
                      </p:to>
                    </p:set>
                    <p:animEffect transition="in" filter="strips(downRight)">
                      <p:cBhvr>
                        <p:cTn dur="500"/>
                        <p:tgtEl>
                          <p:spTgt spid="21"/>
                        </p:tgtEl>
                      </p:cBhvr>
                    </p:animEffect>
                  </p:childTnLst>
                </p:cTn>
              </p:par>
            </p:tnLst>
          </p:tmpl>
        </p:tmplLst>
      </p:bldP>
      <p:bldP spid="22" grpId="0" animBg="1">
        <p:tmplLst>
          <p:tmpl>
            <p:tnLst>
              <p:par>
                <p:cTn presetID="18" presetClass="entr" presetSubtype="6" fill="hold" nodeType="withEffect">
                  <p:stCondLst>
                    <p:cond delay="1000"/>
                  </p:stCondLst>
                  <p:childTnLst>
                    <p:set>
                      <p:cBhvr>
                        <p:cTn dur="1" fill="hold">
                          <p:stCondLst>
                            <p:cond delay="0"/>
                          </p:stCondLst>
                        </p:cTn>
                        <p:tgtEl>
                          <p:spTgt spid="22"/>
                        </p:tgtEl>
                        <p:attrNameLst>
                          <p:attrName>style.visibility</p:attrName>
                        </p:attrNameLst>
                      </p:cBhvr>
                      <p:to>
                        <p:strVal val="visible"/>
                      </p:to>
                    </p:set>
                    <p:animEffect transition="in" filter="strips(downRight)">
                      <p:cBhvr>
                        <p:cTn dur="500"/>
                        <p:tgtEl>
                          <p:spTgt spid="22"/>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219B37A3-82F2-45D5-868F-F00F93F6E7B3}"/>
              </a:ext>
            </a:extLst>
          </p:cNvPr>
          <p:cNvSpPr>
            <a:spLocks noGrp="1"/>
          </p:cNvSpPr>
          <p:nvPr>
            <p:ph type="title"/>
          </p:nvPr>
        </p:nvSpPr>
        <p:spPr>
          <a:xfrm>
            <a:off x="750863" y="770342"/>
            <a:ext cx="10690274" cy="328134"/>
          </a:xfrm>
          <a:prstGeom prst="rect">
            <a:avLst/>
          </a:prstGeom>
        </p:spPr>
        <p:txBody>
          <a:bodyPr vert="horz" lIns="0" tIns="0" rIns="0" bIns="0" rtlCol="0" anchor="ctr">
            <a:noAutofit/>
          </a:bodyPr>
          <a:lstStyle/>
          <a:p>
            <a:r>
              <a:rPr lang="en-GB" noProof="0" dirty="0"/>
              <a:t>Place the title of the slide here</a:t>
            </a:r>
          </a:p>
        </p:txBody>
      </p:sp>
      <p:sp>
        <p:nvSpPr>
          <p:cNvPr id="3" name="Tijdelijke aanduiding voor tekst 2">
            <a:extLst>
              <a:ext uri="{FF2B5EF4-FFF2-40B4-BE49-F238E27FC236}">
                <a16:creationId xmlns:a16="http://schemas.microsoft.com/office/drawing/2014/main" id="{061B9A90-182E-49A3-8BF5-04F32288137B}"/>
              </a:ext>
            </a:extLst>
          </p:cNvPr>
          <p:cNvSpPr>
            <a:spLocks noGrp="1"/>
          </p:cNvSpPr>
          <p:nvPr>
            <p:ph type="body" idx="1"/>
          </p:nvPr>
        </p:nvSpPr>
        <p:spPr>
          <a:xfrm>
            <a:off x="720000" y="1631218"/>
            <a:ext cx="10752000" cy="4077529"/>
          </a:xfrm>
          <a:prstGeom prst="rect">
            <a:avLst/>
          </a:prstGeom>
        </p:spPr>
        <p:txBody>
          <a:bodyPr vert="horz" lIns="0" tIns="0" rIns="0" bIns="0" rtlCol="0">
            <a:noAutofit/>
          </a:bodyPr>
          <a:lstStyle/>
          <a:p>
            <a:pPr lvl="0"/>
            <a:r>
              <a:rPr lang="en-GB" noProof="0" dirty="0"/>
              <a:t>Bullet</a:t>
            </a:r>
          </a:p>
          <a:p>
            <a:pPr lvl="1"/>
            <a:r>
              <a:rPr lang="en-GB" noProof="0" dirty="0"/>
              <a:t>Sub-bullet #1</a:t>
            </a:r>
          </a:p>
          <a:p>
            <a:pPr lvl="2"/>
            <a:r>
              <a:rPr lang="en-GB" noProof="0" dirty="0"/>
              <a:t>Sub-bullet #2</a:t>
            </a:r>
          </a:p>
          <a:p>
            <a:pPr lvl="3"/>
            <a:r>
              <a:rPr lang="en-GB" noProof="0" dirty="0"/>
              <a:t>Plain text</a:t>
            </a:r>
          </a:p>
          <a:p>
            <a:pPr lvl="4"/>
            <a:r>
              <a:rPr lang="en-GB" noProof="0" dirty="0"/>
              <a:t>Header #1</a:t>
            </a:r>
          </a:p>
          <a:p>
            <a:pPr lvl="5"/>
            <a:r>
              <a:rPr lang="en-GB" noProof="0" dirty="0" err="1"/>
              <a:t>HEader</a:t>
            </a:r>
            <a:r>
              <a:rPr lang="en-GB" noProof="0" dirty="0"/>
              <a:t> #2</a:t>
            </a:r>
          </a:p>
          <a:p>
            <a:pPr lvl="6"/>
            <a:r>
              <a:rPr lang="en-GB" noProof="0" dirty="0"/>
              <a:t>Numeric bullet</a:t>
            </a:r>
          </a:p>
          <a:p>
            <a:pPr lvl="7"/>
            <a:r>
              <a:rPr lang="en-GB" noProof="0" dirty="0"/>
              <a:t>Alphabetic bullet</a:t>
            </a:r>
          </a:p>
          <a:p>
            <a:pPr lvl="8"/>
            <a:r>
              <a:rPr lang="en-GB" noProof="0" dirty="0"/>
              <a:t>Quote text</a:t>
            </a:r>
          </a:p>
        </p:txBody>
      </p:sp>
      <p:sp>
        <p:nvSpPr>
          <p:cNvPr id="4" name="Tijdelijke aanduiding voor datum 3">
            <a:extLst>
              <a:ext uri="{FF2B5EF4-FFF2-40B4-BE49-F238E27FC236}">
                <a16:creationId xmlns:a16="http://schemas.microsoft.com/office/drawing/2014/main" id="{2CC0954C-56F0-4481-AEFC-476FD5516A05}"/>
              </a:ext>
            </a:extLst>
          </p:cNvPr>
          <p:cNvSpPr>
            <a:spLocks noGrp="1"/>
          </p:cNvSpPr>
          <p:nvPr>
            <p:ph type="dt" sz="half" idx="2"/>
          </p:nvPr>
        </p:nvSpPr>
        <p:spPr>
          <a:xfrm>
            <a:off x="7332000" y="6248748"/>
            <a:ext cx="4140000" cy="249251"/>
          </a:xfrm>
          <a:prstGeom prst="rect">
            <a:avLst/>
          </a:prstGeom>
        </p:spPr>
        <p:txBody>
          <a:bodyPr vert="horz" lIns="0" tIns="0" rIns="0" bIns="0" rtlCol="0" anchor="ctr">
            <a:noAutofit/>
          </a:bodyPr>
          <a:lstStyle>
            <a:lvl1pPr algn="r">
              <a:defRPr sz="900">
                <a:solidFill>
                  <a:schemeClr val="tx2">
                    <a:lumMod val="40000"/>
                    <a:lumOff val="60000"/>
                  </a:schemeClr>
                </a:solidFill>
              </a:defRPr>
            </a:lvl1pPr>
          </a:lstStyle>
          <a:p>
            <a:fld id="{A907B75A-B905-48C3-A4EC-D8247EAC5171}" type="datetime4">
              <a:rPr lang="en-GB" smtClean="0"/>
              <a:t>7 August 2023</a:t>
            </a:fld>
            <a:endParaRPr lang="en-GB" dirty="0"/>
          </a:p>
        </p:txBody>
      </p:sp>
      <p:sp>
        <p:nvSpPr>
          <p:cNvPr id="5" name="Tijdelijke aanduiding voor voettekst 4">
            <a:extLst>
              <a:ext uri="{FF2B5EF4-FFF2-40B4-BE49-F238E27FC236}">
                <a16:creationId xmlns:a16="http://schemas.microsoft.com/office/drawing/2014/main" id="{293B2B64-2362-45C8-9E78-5ECAAAF3478D}"/>
              </a:ext>
            </a:extLst>
          </p:cNvPr>
          <p:cNvSpPr>
            <a:spLocks noGrp="1"/>
          </p:cNvSpPr>
          <p:nvPr>
            <p:ph type="ftr" sz="quarter" idx="3"/>
          </p:nvPr>
        </p:nvSpPr>
        <p:spPr>
          <a:xfrm>
            <a:off x="720000" y="6248748"/>
            <a:ext cx="4140000" cy="249251"/>
          </a:xfrm>
          <a:prstGeom prst="rect">
            <a:avLst/>
          </a:prstGeom>
        </p:spPr>
        <p:txBody>
          <a:bodyPr vert="horz" lIns="0" tIns="0" rIns="0" bIns="0" rtlCol="0" anchor="ctr">
            <a:noAutofit/>
          </a:bodyPr>
          <a:lstStyle>
            <a:lvl1pPr algn="l">
              <a:defRPr sz="900">
                <a:solidFill>
                  <a:schemeClr val="tx2">
                    <a:lumMod val="40000"/>
                    <a:lumOff val="60000"/>
                  </a:schemeClr>
                </a:solidFill>
              </a:defRPr>
            </a:lvl1pPr>
          </a:lstStyle>
          <a:p>
            <a:r>
              <a:rPr lang="en-GB"/>
              <a:t>Corporate template-set </a:t>
            </a:r>
            <a:endParaRPr lang="en-GB" dirty="0"/>
          </a:p>
        </p:txBody>
      </p:sp>
      <p:sp>
        <p:nvSpPr>
          <p:cNvPr id="6" name="Tijdelijke aanduiding voor dianummer 5">
            <a:extLst>
              <a:ext uri="{FF2B5EF4-FFF2-40B4-BE49-F238E27FC236}">
                <a16:creationId xmlns:a16="http://schemas.microsoft.com/office/drawing/2014/main" id="{5549FE6F-67CB-4243-BE03-A9A3C4007850}"/>
              </a:ext>
            </a:extLst>
          </p:cNvPr>
          <p:cNvSpPr>
            <a:spLocks noGrp="1"/>
          </p:cNvSpPr>
          <p:nvPr>
            <p:ph type="sldNum" sz="quarter" idx="4"/>
          </p:nvPr>
        </p:nvSpPr>
        <p:spPr>
          <a:xfrm>
            <a:off x="5905759" y="6248748"/>
            <a:ext cx="380480" cy="249251"/>
          </a:xfrm>
          <a:prstGeom prst="rect">
            <a:avLst/>
          </a:prstGeom>
          <a:solidFill>
            <a:schemeClr val="accent3"/>
          </a:solidFill>
        </p:spPr>
        <p:txBody>
          <a:bodyPr vert="horz" wrap="square" lIns="36000" tIns="39600" rIns="36000" bIns="39600" rtlCol="0" anchor="ctr">
            <a:noAutofit/>
          </a:bodyPr>
          <a:lstStyle>
            <a:lvl1pPr algn="ctr">
              <a:defRPr sz="1100" b="1" cap="all" baseline="0">
                <a:solidFill>
                  <a:schemeClr val="bg1"/>
                </a:solidFill>
              </a:defRPr>
            </a:lvl1pPr>
          </a:lstStyle>
          <a:p>
            <a:fld id="{D7B5DC5B-6873-43DB-ADC7-B15ACCE0DFDB}" type="slidenum">
              <a:rPr lang="en-GB" smtClean="0"/>
              <a:pPr/>
              <a:t>‹nr.›</a:t>
            </a:fld>
            <a:endParaRPr lang="en-GB" dirty="0"/>
          </a:p>
        </p:txBody>
      </p:sp>
      <p:grpSp>
        <p:nvGrpSpPr>
          <p:cNvPr id="15" name="GRID" hidden="1">
            <a:extLst>
              <a:ext uri="{FF2B5EF4-FFF2-40B4-BE49-F238E27FC236}">
                <a16:creationId xmlns:a16="http://schemas.microsoft.com/office/drawing/2014/main" id="{4129D105-9E64-446B-9706-45C80CEFF79A}"/>
              </a:ext>
            </a:extLst>
          </p:cNvPr>
          <p:cNvGrpSpPr/>
          <p:nvPr userDrawn="1"/>
        </p:nvGrpSpPr>
        <p:grpSpPr>
          <a:xfrm>
            <a:off x="0" y="0"/>
            <a:ext cx="12192000" cy="6858000"/>
            <a:chOff x="0" y="0"/>
            <a:chExt cx="12192000" cy="6858000"/>
          </a:xfrm>
        </p:grpSpPr>
        <p:sp>
          <p:nvSpPr>
            <p:cNvPr id="8" name="Rechthoek 7">
              <a:extLst>
                <a:ext uri="{FF2B5EF4-FFF2-40B4-BE49-F238E27FC236}">
                  <a16:creationId xmlns:a16="http://schemas.microsoft.com/office/drawing/2014/main" id="{7D9988B5-FF41-44BF-9EBA-8ED0383D0B4A}"/>
                </a:ext>
              </a:extLst>
            </p:cNvPr>
            <p:cNvSpPr/>
            <p:nvPr userDrawn="1"/>
          </p:nvSpPr>
          <p:spPr>
            <a:xfrm>
              <a:off x="0" y="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2" name="Rechthoek 11">
              <a:extLst>
                <a:ext uri="{FF2B5EF4-FFF2-40B4-BE49-F238E27FC236}">
                  <a16:creationId xmlns:a16="http://schemas.microsoft.com/office/drawing/2014/main" id="{223B51F0-7066-4BAC-B391-CBE4243866E1}"/>
                </a:ext>
              </a:extLst>
            </p:cNvPr>
            <p:cNvSpPr/>
            <p:nvPr userDrawn="1"/>
          </p:nvSpPr>
          <p:spPr>
            <a:xfrm>
              <a:off x="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3" name="Rechthoek 12">
              <a:extLst>
                <a:ext uri="{FF2B5EF4-FFF2-40B4-BE49-F238E27FC236}">
                  <a16:creationId xmlns:a16="http://schemas.microsoft.com/office/drawing/2014/main" id="{986314BC-5B6A-423E-A18F-BE67EEBFD0AA}"/>
                </a:ext>
              </a:extLst>
            </p:cNvPr>
            <p:cNvSpPr/>
            <p:nvPr userDrawn="1"/>
          </p:nvSpPr>
          <p:spPr>
            <a:xfrm>
              <a:off x="1147200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7" name="Rechthoek 16">
              <a:extLst>
                <a:ext uri="{FF2B5EF4-FFF2-40B4-BE49-F238E27FC236}">
                  <a16:creationId xmlns:a16="http://schemas.microsoft.com/office/drawing/2014/main" id="{3D4E2D73-574C-4613-A3A4-5612A2E130A4}"/>
                </a:ext>
              </a:extLst>
            </p:cNvPr>
            <p:cNvSpPr/>
            <p:nvPr userDrawn="1"/>
          </p:nvSpPr>
          <p:spPr>
            <a:xfrm>
              <a:off x="0" y="649800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8" name="Rechthoek 17">
              <a:extLst>
                <a:ext uri="{FF2B5EF4-FFF2-40B4-BE49-F238E27FC236}">
                  <a16:creationId xmlns:a16="http://schemas.microsoft.com/office/drawing/2014/main" id="{52775937-D9EA-4974-9459-412AF5D1CBD4}"/>
                </a:ext>
              </a:extLst>
            </p:cNvPr>
            <p:cNvSpPr/>
            <p:nvPr userDrawn="1"/>
          </p:nvSpPr>
          <p:spPr>
            <a:xfrm>
              <a:off x="0" y="570874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1" name="Rechthoek 20">
              <a:extLst>
                <a:ext uri="{FF2B5EF4-FFF2-40B4-BE49-F238E27FC236}">
                  <a16:creationId xmlns:a16="http://schemas.microsoft.com/office/drawing/2014/main" id="{40E8C4CA-A651-4C29-8C5B-6CE3B3936F5E}"/>
                </a:ext>
              </a:extLst>
            </p:cNvPr>
            <p:cNvSpPr/>
            <p:nvPr userDrawn="1"/>
          </p:nvSpPr>
          <p:spPr>
            <a:xfrm>
              <a:off x="0" y="619461"/>
              <a:ext cx="12192000" cy="18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 name="Rechthoek 21">
              <a:extLst>
                <a:ext uri="{FF2B5EF4-FFF2-40B4-BE49-F238E27FC236}">
                  <a16:creationId xmlns:a16="http://schemas.microsoft.com/office/drawing/2014/main" id="{06EEBC70-47FE-4F3E-A915-EFED68021AE6}"/>
                </a:ext>
              </a:extLst>
            </p:cNvPr>
            <p:cNvSpPr/>
            <p:nvPr userDrawn="1"/>
          </p:nvSpPr>
          <p:spPr>
            <a:xfrm>
              <a:off x="0" y="109121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sp>
        <p:nvSpPr>
          <p:cNvPr id="20" name="Tekstvak 19">
            <a:extLst>
              <a:ext uri="{FF2B5EF4-FFF2-40B4-BE49-F238E27FC236}">
                <a16:creationId xmlns:a16="http://schemas.microsoft.com/office/drawing/2014/main" id="{88A106C3-3B5C-4817-A9B9-E1AA65368768}"/>
              </a:ext>
            </a:extLst>
          </p:cNvPr>
          <p:cNvSpPr txBox="1"/>
          <p:nvPr userDrawn="1"/>
        </p:nvSpPr>
        <p:spPr>
          <a:xfrm>
            <a:off x="-12032" y="-510127"/>
            <a:ext cx="2129051" cy="150127"/>
          </a:xfrm>
          <a:prstGeom prst="rect">
            <a:avLst/>
          </a:prstGeom>
          <a:noFill/>
        </p:spPr>
        <p:txBody>
          <a:bodyPr wrap="square" lIns="0" tIns="0" rIns="0" bIns="0" rtlCol="0">
            <a:noAutofit/>
          </a:bodyPr>
          <a:lstStyle/>
          <a:p>
            <a:r>
              <a:rPr lang="en-GB" sz="1100" b="0" cap="all" baseline="0" noProof="0" dirty="0">
                <a:latin typeface="+mj-lt"/>
              </a:rPr>
              <a:t>Name of the layout</a:t>
            </a:r>
          </a:p>
        </p:txBody>
      </p:sp>
      <p:pic>
        <p:nvPicPr>
          <p:cNvPr id="19" name="Afbeelding 18">
            <a:extLst>
              <a:ext uri="{FF2B5EF4-FFF2-40B4-BE49-F238E27FC236}">
                <a16:creationId xmlns:a16="http://schemas.microsoft.com/office/drawing/2014/main" id="{005D3A98-AE68-473F-A6E7-EB4F4C51A687}"/>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5499346" y="360000"/>
            <a:ext cx="1193307" cy="252000"/>
          </a:xfrm>
          <a:prstGeom prst="rect">
            <a:avLst/>
          </a:prstGeom>
        </p:spPr>
      </p:pic>
      <p:grpSp>
        <p:nvGrpSpPr>
          <p:cNvPr id="34" name="Groep 33">
            <a:extLst>
              <a:ext uri="{FF2B5EF4-FFF2-40B4-BE49-F238E27FC236}">
                <a16:creationId xmlns:a16="http://schemas.microsoft.com/office/drawing/2014/main" id="{D4791F79-5871-4E55-9894-B14881B26688}"/>
              </a:ext>
            </a:extLst>
          </p:cNvPr>
          <p:cNvGrpSpPr/>
          <p:nvPr userDrawn="1"/>
        </p:nvGrpSpPr>
        <p:grpSpPr>
          <a:xfrm>
            <a:off x="10956690" y="5088477"/>
            <a:ext cx="1744948" cy="1426251"/>
            <a:chOff x="4012861" y="1540036"/>
            <a:chExt cx="4621006" cy="3777031"/>
          </a:xfrm>
        </p:grpSpPr>
        <p:sp>
          <p:nvSpPr>
            <p:cNvPr id="35" name="Vrije vorm: vorm 34">
              <a:extLst>
                <a:ext uri="{FF2B5EF4-FFF2-40B4-BE49-F238E27FC236}">
                  <a16:creationId xmlns:a16="http://schemas.microsoft.com/office/drawing/2014/main" id="{2CE45899-27CC-4AE4-A371-A8D2089AE158}"/>
                </a:ext>
              </a:extLst>
            </p:cNvPr>
            <p:cNvSpPr/>
            <p:nvPr/>
          </p:nvSpPr>
          <p:spPr>
            <a:xfrm>
              <a:off x="4834763" y="3171540"/>
              <a:ext cx="1330957" cy="1330956"/>
            </a:xfrm>
            <a:custGeom>
              <a:avLst/>
              <a:gdLst>
                <a:gd name="connsiteX0" fmla="*/ 821901 w 1330957"/>
                <a:gd name="connsiteY0" fmla="*/ 515653 h 1330956"/>
                <a:gd name="connsiteX1" fmla="*/ 821901 w 1330957"/>
                <a:gd name="connsiteY1" fmla="*/ 0 h 1330956"/>
                <a:gd name="connsiteX2" fmla="*/ 509137 w 1330957"/>
                <a:gd name="connsiteY2" fmla="*/ 0 h 1330956"/>
                <a:gd name="connsiteX3" fmla="*/ 509137 w 1330957"/>
                <a:gd name="connsiteY3" fmla="*/ 515653 h 1330956"/>
                <a:gd name="connsiteX4" fmla="*/ 0 w 1330957"/>
                <a:gd name="connsiteY4" fmla="*/ 515653 h 1330956"/>
                <a:gd name="connsiteX5" fmla="*/ 0 w 1330957"/>
                <a:gd name="connsiteY5" fmla="*/ 815385 h 1330956"/>
                <a:gd name="connsiteX6" fmla="*/ 509137 w 1330957"/>
                <a:gd name="connsiteY6" fmla="*/ 815385 h 1330956"/>
                <a:gd name="connsiteX7" fmla="*/ 509137 w 1330957"/>
                <a:gd name="connsiteY7" fmla="*/ 1330957 h 1330956"/>
                <a:gd name="connsiteX8" fmla="*/ 821901 w 1330957"/>
                <a:gd name="connsiteY8" fmla="*/ 1330957 h 1330956"/>
                <a:gd name="connsiteX9" fmla="*/ 821901 w 1330957"/>
                <a:gd name="connsiteY9" fmla="*/ 815385 h 1330956"/>
                <a:gd name="connsiteX10" fmla="*/ 1330957 w 1330957"/>
                <a:gd name="connsiteY10" fmla="*/ 815385 h 1330956"/>
                <a:gd name="connsiteX11" fmla="*/ 1330957 w 1330957"/>
                <a:gd name="connsiteY11" fmla="*/ 515653 h 133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0957" h="1330956">
                  <a:moveTo>
                    <a:pt x="821901" y="515653"/>
                  </a:moveTo>
                  <a:lnTo>
                    <a:pt x="821901" y="0"/>
                  </a:lnTo>
                  <a:lnTo>
                    <a:pt x="509137" y="0"/>
                  </a:lnTo>
                  <a:lnTo>
                    <a:pt x="509137" y="515653"/>
                  </a:lnTo>
                  <a:lnTo>
                    <a:pt x="0" y="515653"/>
                  </a:lnTo>
                  <a:lnTo>
                    <a:pt x="0" y="815385"/>
                  </a:lnTo>
                  <a:lnTo>
                    <a:pt x="509137" y="815385"/>
                  </a:lnTo>
                  <a:lnTo>
                    <a:pt x="509137" y="1330957"/>
                  </a:lnTo>
                  <a:lnTo>
                    <a:pt x="821901" y="1330957"/>
                  </a:lnTo>
                  <a:lnTo>
                    <a:pt x="821901" y="815385"/>
                  </a:lnTo>
                  <a:lnTo>
                    <a:pt x="1330957" y="815385"/>
                  </a:lnTo>
                  <a:lnTo>
                    <a:pt x="1330957" y="515653"/>
                  </a:lnTo>
                  <a:close/>
                </a:path>
              </a:pathLst>
            </a:custGeom>
            <a:noFill/>
            <a:ln w="9525" cap="flat">
              <a:solidFill>
                <a:schemeClr val="bg2">
                  <a:lumMod val="60000"/>
                  <a:lumOff val="40000"/>
                </a:schemeClr>
              </a:solidFill>
              <a:prstDash val="solid"/>
              <a:miter/>
            </a:ln>
          </p:spPr>
          <p:txBody>
            <a:bodyPr rtlCol="0" anchor="ctr"/>
            <a:lstStyle/>
            <a:p>
              <a:endParaRPr lang="en-GB" dirty="0"/>
            </a:p>
          </p:txBody>
        </p:sp>
        <p:sp>
          <p:nvSpPr>
            <p:cNvPr id="36" name="Vrije vorm: vorm 35">
              <a:extLst>
                <a:ext uri="{FF2B5EF4-FFF2-40B4-BE49-F238E27FC236}">
                  <a16:creationId xmlns:a16="http://schemas.microsoft.com/office/drawing/2014/main" id="{4E6110CF-8013-41AA-A63D-85BA4D33D181}"/>
                </a:ext>
              </a:extLst>
            </p:cNvPr>
            <p:cNvSpPr/>
            <p:nvPr/>
          </p:nvSpPr>
          <p:spPr>
            <a:xfrm>
              <a:off x="5655931" y="2356154"/>
              <a:ext cx="1330957" cy="1330957"/>
            </a:xfrm>
            <a:custGeom>
              <a:avLst/>
              <a:gdLst>
                <a:gd name="connsiteX0" fmla="*/ 821901 w 1330957"/>
                <a:gd name="connsiteY0" fmla="*/ 515572 h 1330957"/>
                <a:gd name="connsiteX1" fmla="*/ 821901 w 1330957"/>
                <a:gd name="connsiteY1" fmla="*/ 0 h 1330957"/>
                <a:gd name="connsiteX2" fmla="*/ 509137 w 1330957"/>
                <a:gd name="connsiteY2" fmla="*/ 0 h 1330957"/>
                <a:gd name="connsiteX3" fmla="*/ 509137 w 1330957"/>
                <a:gd name="connsiteY3" fmla="*/ 515572 h 1330957"/>
                <a:gd name="connsiteX4" fmla="*/ 0 w 1330957"/>
                <a:gd name="connsiteY4" fmla="*/ 515572 h 1330957"/>
                <a:gd name="connsiteX5" fmla="*/ 0 w 1330957"/>
                <a:gd name="connsiteY5" fmla="*/ 815304 h 1330957"/>
                <a:gd name="connsiteX6" fmla="*/ 509137 w 1330957"/>
                <a:gd name="connsiteY6" fmla="*/ 815304 h 1330957"/>
                <a:gd name="connsiteX7" fmla="*/ 509137 w 1330957"/>
                <a:gd name="connsiteY7" fmla="*/ 1330957 h 1330957"/>
                <a:gd name="connsiteX8" fmla="*/ 821901 w 1330957"/>
                <a:gd name="connsiteY8" fmla="*/ 1330957 h 1330957"/>
                <a:gd name="connsiteX9" fmla="*/ 821901 w 1330957"/>
                <a:gd name="connsiteY9" fmla="*/ 815304 h 1330957"/>
                <a:gd name="connsiteX10" fmla="*/ 1330957 w 1330957"/>
                <a:gd name="connsiteY10" fmla="*/ 815304 h 1330957"/>
                <a:gd name="connsiteX11" fmla="*/ 1330957 w 1330957"/>
                <a:gd name="connsiteY11" fmla="*/ 515572 h 133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0957" h="1330957">
                  <a:moveTo>
                    <a:pt x="821901" y="515572"/>
                  </a:moveTo>
                  <a:lnTo>
                    <a:pt x="821901" y="0"/>
                  </a:lnTo>
                  <a:lnTo>
                    <a:pt x="509137" y="0"/>
                  </a:lnTo>
                  <a:lnTo>
                    <a:pt x="509137" y="515572"/>
                  </a:lnTo>
                  <a:lnTo>
                    <a:pt x="0" y="515572"/>
                  </a:lnTo>
                  <a:lnTo>
                    <a:pt x="0" y="815304"/>
                  </a:lnTo>
                  <a:lnTo>
                    <a:pt x="509137" y="815304"/>
                  </a:lnTo>
                  <a:lnTo>
                    <a:pt x="509137" y="1330957"/>
                  </a:lnTo>
                  <a:lnTo>
                    <a:pt x="821901" y="1330957"/>
                  </a:lnTo>
                  <a:lnTo>
                    <a:pt x="821901" y="815304"/>
                  </a:lnTo>
                  <a:lnTo>
                    <a:pt x="1330957" y="815304"/>
                  </a:lnTo>
                  <a:lnTo>
                    <a:pt x="1330957" y="515572"/>
                  </a:lnTo>
                  <a:close/>
                </a:path>
              </a:pathLst>
            </a:custGeom>
            <a:noFill/>
            <a:ln w="9525" cap="flat">
              <a:solidFill>
                <a:schemeClr val="bg2">
                  <a:lumMod val="60000"/>
                  <a:lumOff val="40000"/>
                </a:schemeClr>
              </a:solidFill>
              <a:prstDash val="solid"/>
              <a:miter/>
            </a:ln>
          </p:spPr>
          <p:txBody>
            <a:bodyPr rtlCol="0" anchor="ctr"/>
            <a:lstStyle/>
            <a:p>
              <a:endParaRPr lang="en-GB" dirty="0"/>
            </a:p>
          </p:txBody>
        </p:sp>
        <p:sp>
          <p:nvSpPr>
            <p:cNvPr id="37" name="Vrije vorm: vorm 36">
              <a:extLst>
                <a:ext uri="{FF2B5EF4-FFF2-40B4-BE49-F238E27FC236}">
                  <a16:creationId xmlns:a16="http://schemas.microsoft.com/office/drawing/2014/main" id="{6555A499-34AA-4680-A3AA-6E2F52DFE078}"/>
                </a:ext>
              </a:extLst>
            </p:cNvPr>
            <p:cNvSpPr/>
            <p:nvPr/>
          </p:nvSpPr>
          <p:spPr>
            <a:xfrm>
              <a:off x="6480927" y="3171540"/>
              <a:ext cx="1330956" cy="1330956"/>
            </a:xfrm>
            <a:custGeom>
              <a:avLst/>
              <a:gdLst>
                <a:gd name="connsiteX0" fmla="*/ 821901 w 1330956"/>
                <a:gd name="connsiteY0" fmla="*/ 515653 h 1330956"/>
                <a:gd name="connsiteX1" fmla="*/ 821901 w 1330956"/>
                <a:gd name="connsiteY1" fmla="*/ 0 h 1330956"/>
                <a:gd name="connsiteX2" fmla="*/ 509137 w 1330956"/>
                <a:gd name="connsiteY2" fmla="*/ 0 h 1330956"/>
                <a:gd name="connsiteX3" fmla="*/ 509137 w 1330956"/>
                <a:gd name="connsiteY3" fmla="*/ 515653 h 1330956"/>
                <a:gd name="connsiteX4" fmla="*/ 0 w 1330956"/>
                <a:gd name="connsiteY4" fmla="*/ 515653 h 1330956"/>
                <a:gd name="connsiteX5" fmla="*/ 0 w 1330956"/>
                <a:gd name="connsiteY5" fmla="*/ 815385 h 1330956"/>
                <a:gd name="connsiteX6" fmla="*/ 509137 w 1330956"/>
                <a:gd name="connsiteY6" fmla="*/ 815385 h 1330956"/>
                <a:gd name="connsiteX7" fmla="*/ 509137 w 1330956"/>
                <a:gd name="connsiteY7" fmla="*/ 1330957 h 1330956"/>
                <a:gd name="connsiteX8" fmla="*/ 821901 w 1330956"/>
                <a:gd name="connsiteY8" fmla="*/ 1330957 h 1330956"/>
                <a:gd name="connsiteX9" fmla="*/ 821901 w 1330956"/>
                <a:gd name="connsiteY9" fmla="*/ 815385 h 1330956"/>
                <a:gd name="connsiteX10" fmla="*/ 1330957 w 1330956"/>
                <a:gd name="connsiteY10" fmla="*/ 815385 h 1330956"/>
                <a:gd name="connsiteX11" fmla="*/ 1330957 w 1330956"/>
                <a:gd name="connsiteY11" fmla="*/ 515653 h 133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0956" h="1330956">
                  <a:moveTo>
                    <a:pt x="821901" y="515653"/>
                  </a:moveTo>
                  <a:lnTo>
                    <a:pt x="821901" y="0"/>
                  </a:lnTo>
                  <a:lnTo>
                    <a:pt x="509137" y="0"/>
                  </a:lnTo>
                  <a:lnTo>
                    <a:pt x="509137" y="515653"/>
                  </a:lnTo>
                  <a:lnTo>
                    <a:pt x="0" y="515653"/>
                  </a:lnTo>
                  <a:lnTo>
                    <a:pt x="0" y="815385"/>
                  </a:lnTo>
                  <a:lnTo>
                    <a:pt x="509137" y="815385"/>
                  </a:lnTo>
                  <a:lnTo>
                    <a:pt x="509137" y="1330957"/>
                  </a:lnTo>
                  <a:lnTo>
                    <a:pt x="821901" y="1330957"/>
                  </a:lnTo>
                  <a:lnTo>
                    <a:pt x="821901" y="815385"/>
                  </a:lnTo>
                  <a:lnTo>
                    <a:pt x="1330957" y="815385"/>
                  </a:lnTo>
                  <a:lnTo>
                    <a:pt x="1330957" y="515653"/>
                  </a:lnTo>
                  <a:close/>
                </a:path>
              </a:pathLst>
            </a:custGeom>
            <a:noFill/>
            <a:ln w="9525" cap="flat">
              <a:solidFill>
                <a:schemeClr val="bg2">
                  <a:lumMod val="60000"/>
                  <a:lumOff val="40000"/>
                </a:schemeClr>
              </a:solidFill>
              <a:prstDash val="solid"/>
              <a:miter/>
            </a:ln>
          </p:spPr>
          <p:txBody>
            <a:bodyPr rtlCol="0" anchor="ctr"/>
            <a:lstStyle/>
            <a:p>
              <a:endParaRPr lang="en-GB" dirty="0"/>
            </a:p>
          </p:txBody>
        </p:sp>
        <p:sp>
          <p:nvSpPr>
            <p:cNvPr id="38" name="Vrije vorm: vorm 37">
              <a:extLst>
                <a:ext uri="{FF2B5EF4-FFF2-40B4-BE49-F238E27FC236}">
                  <a16:creationId xmlns:a16="http://schemas.microsoft.com/office/drawing/2014/main" id="{350E90D0-8292-4DF3-B8A4-6740EEADB90A}"/>
                </a:ext>
              </a:extLst>
            </p:cNvPr>
            <p:cNvSpPr/>
            <p:nvPr/>
          </p:nvSpPr>
          <p:spPr>
            <a:xfrm>
              <a:off x="7302910" y="3986110"/>
              <a:ext cx="1330957" cy="1330957"/>
            </a:xfrm>
            <a:custGeom>
              <a:avLst/>
              <a:gdLst>
                <a:gd name="connsiteX0" fmla="*/ 821820 w 1330957"/>
                <a:gd name="connsiteY0" fmla="*/ 515653 h 1330957"/>
                <a:gd name="connsiteX1" fmla="*/ 821820 w 1330957"/>
                <a:gd name="connsiteY1" fmla="*/ 0 h 1330957"/>
                <a:gd name="connsiteX2" fmla="*/ 509056 w 1330957"/>
                <a:gd name="connsiteY2" fmla="*/ 0 h 1330957"/>
                <a:gd name="connsiteX3" fmla="*/ 509056 w 1330957"/>
                <a:gd name="connsiteY3" fmla="*/ 515653 h 1330957"/>
                <a:gd name="connsiteX4" fmla="*/ 0 w 1330957"/>
                <a:gd name="connsiteY4" fmla="*/ 515653 h 1330957"/>
                <a:gd name="connsiteX5" fmla="*/ 0 w 1330957"/>
                <a:gd name="connsiteY5" fmla="*/ 815385 h 1330957"/>
                <a:gd name="connsiteX6" fmla="*/ 509056 w 1330957"/>
                <a:gd name="connsiteY6" fmla="*/ 815385 h 1330957"/>
                <a:gd name="connsiteX7" fmla="*/ 509056 w 1330957"/>
                <a:gd name="connsiteY7" fmla="*/ 1330957 h 1330957"/>
                <a:gd name="connsiteX8" fmla="*/ 821820 w 1330957"/>
                <a:gd name="connsiteY8" fmla="*/ 1330957 h 1330957"/>
                <a:gd name="connsiteX9" fmla="*/ 821820 w 1330957"/>
                <a:gd name="connsiteY9" fmla="*/ 815385 h 1330957"/>
                <a:gd name="connsiteX10" fmla="*/ 1330957 w 1330957"/>
                <a:gd name="connsiteY10" fmla="*/ 815385 h 1330957"/>
                <a:gd name="connsiteX11" fmla="*/ 1330957 w 1330957"/>
                <a:gd name="connsiteY11" fmla="*/ 515653 h 133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0957" h="1330957">
                  <a:moveTo>
                    <a:pt x="821820" y="515653"/>
                  </a:moveTo>
                  <a:lnTo>
                    <a:pt x="821820" y="0"/>
                  </a:lnTo>
                  <a:lnTo>
                    <a:pt x="509056" y="0"/>
                  </a:lnTo>
                  <a:lnTo>
                    <a:pt x="509056" y="515653"/>
                  </a:lnTo>
                  <a:lnTo>
                    <a:pt x="0" y="515653"/>
                  </a:lnTo>
                  <a:lnTo>
                    <a:pt x="0" y="815385"/>
                  </a:lnTo>
                  <a:lnTo>
                    <a:pt x="509056" y="815385"/>
                  </a:lnTo>
                  <a:lnTo>
                    <a:pt x="509056" y="1330957"/>
                  </a:lnTo>
                  <a:lnTo>
                    <a:pt x="821820" y="1330957"/>
                  </a:lnTo>
                  <a:lnTo>
                    <a:pt x="821820" y="815385"/>
                  </a:lnTo>
                  <a:lnTo>
                    <a:pt x="1330957" y="815385"/>
                  </a:lnTo>
                  <a:lnTo>
                    <a:pt x="1330957" y="515653"/>
                  </a:lnTo>
                  <a:close/>
                </a:path>
              </a:pathLst>
            </a:custGeom>
            <a:noFill/>
            <a:ln w="9525" cap="flat">
              <a:solidFill>
                <a:schemeClr val="bg2">
                  <a:lumMod val="60000"/>
                  <a:lumOff val="40000"/>
                </a:schemeClr>
              </a:solidFill>
              <a:prstDash val="solid"/>
              <a:miter/>
            </a:ln>
          </p:spPr>
          <p:txBody>
            <a:bodyPr rtlCol="0" anchor="ctr"/>
            <a:lstStyle/>
            <a:p>
              <a:endParaRPr lang="en-GB" dirty="0"/>
            </a:p>
          </p:txBody>
        </p:sp>
        <p:sp>
          <p:nvSpPr>
            <p:cNvPr id="39" name="Vrije vorm: vorm 38">
              <a:extLst>
                <a:ext uri="{FF2B5EF4-FFF2-40B4-BE49-F238E27FC236}">
                  <a16:creationId xmlns:a16="http://schemas.microsoft.com/office/drawing/2014/main" id="{E4CABDDD-86C5-4326-A49F-9F09F1030BF0}"/>
                </a:ext>
              </a:extLst>
            </p:cNvPr>
            <p:cNvSpPr/>
            <p:nvPr/>
          </p:nvSpPr>
          <p:spPr>
            <a:xfrm>
              <a:off x="6480927" y="1540036"/>
              <a:ext cx="1330956" cy="1330956"/>
            </a:xfrm>
            <a:custGeom>
              <a:avLst/>
              <a:gdLst>
                <a:gd name="connsiteX0" fmla="*/ 821901 w 1330956"/>
                <a:gd name="connsiteY0" fmla="*/ 515572 h 1330956"/>
                <a:gd name="connsiteX1" fmla="*/ 821901 w 1330956"/>
                <a:gd name="connsiteY1" fmla="*/ 0 h 1330956"/>
                <a:gd name="connsiteX2" fmla="*/ 509137 w 1330956"/>
                <a:gd name="connsiteY2" fmla="*/ 0 h 1330956"/>
                <a:gd name="connsiteX3" fmla="*/ 509137 w 1330956"/>
                <a:gd name="connsiteY3" fmla="*/ 515572 h 1330956"/>
                <a:gd name="connsiteX4" fmla="*/ 0 w 1330956"/>
                <a:gd name="connsiteY4" fmla="*/ 515572 h 1330956"/>
                <a:gd name="connsiteX5" fmla="*/ 0 w 1330956"/>
                <a:gd name="connsiteY5" fmla="*/ 815304 h 1330956"/>
                <a:gd name="connsiteX6" fmla="*/ 509137 w 1330956"/>
                <a:gd name="connsiteY6" fmla="*/ 815304 h 1330956"/>
                <a:gd name="connsiteX7" fmla="*/ 509137 w 1330956"/>
                <a:gd name="connsiteY7" fmla="*/ 1330957 h 1330956"/>
                <a:gd name="connsiteX8" fmla="*/ 821901 w 1330956"/>
                <a:gd name="connsiteY8" fmla="*/ 1330957 h 1330956"/>
                <a:gd name="connsiteX9" fmla="*/ 821901 w 1330956"/>
                <a:gd name="connsiteY9" fmla="*/ 815304 h 1330956"/>
                <a:gd name="connsiteX10" fmla="*/ 1330957 w 1330956"/>
                <a:gd name="connsiteY10" fmla="*/ 815304 h 1330956"/>
                <a:gd name="connsiteX11" fmla="*/ 1330957 w 1330956"/>
                <a:gd name="connsiteY11" fmla="*/ 515572 h 133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0956" h="1330956">
                  <a:moveTo>
                    <a:pt x="821901" y="515572"/>
                  </a:moveTo>
                  <a:lnTo>
                    <a:pt x="821901" y="0"/>
                  </a:lnTo>
                  <a:lnTo>
                    <a:pt x="509137" y="0"/>
                  </a:lnTo>
                  <a:lnTo>
                    <a:pt x="509137" y="515572"/>
                  </a:lnTo>
                  <a:lnTo>
                    <a:pt x="0" y="515572"/>
                  </a:lnTo>
                  <a:lnTo>
                    <a:pt x="0" y="815304"/>
                  </a:lnTo>
                  <a:lnTo>
                    <a:pt x="509137" y="815304"/>
                  </a:lnTo>
                  <a:lnTo>
                    <a:pt x="509137" y="1330957"/>
                  </a:lnTo>
                  <a:lnTo>
                    <a:pt x="821901" y="1330957"/>
                  </a:lnTo>
                  <a:lnTo>
                    <a:pt x="821901" y="815304"/>
                  </a:lnTo>
                  <a:lnTo>
                    <a:pt x="1330957" y="815304"/>
                  </a:lnTo>
                  <a:lnTo>
                    <a:pt x="1330957" y="515572"/>
                  </a:lnTo>
                  <a:close/>
                </a:path>
              </a:pathLst>
            </a:custGeom>
            <a:noFill/>
            <a:ln w="9525" cap="flat">
              <a:solidFill>
                <a:schemeClr val="bg2">
                  <a:lumMod val="60000"/>
                  <a:lumOff val="40000"/>
                </a:schemeClr>
              </a:solidFill>
              <a:prstDash val="solid"/>
              <a:miter/>
            </a:ln>
          </p:spPr>
          <p:txBody>
            <a:bodyPr rtlCol="0" anchor="ctr"/>
            <a:lstStyle/>
            <a:p>
              <a:endParaRPr lang="en-GB" dirty="0"/>
            </a:p>
          </p:txBody>
        </p:sp>
        <p:sp>
          <p:nvSpPr>
            <p:cNvPr id="40" name="Vrije vorm: vorm 39">
              <a:extLst>
                <a:ext uri="{FF2B5EF4-FFF2-40B4-BE49-F238E27FC236}">
                  <a16:creationId xmlns:a16="http://schemas.microsoft.com/office/drawing/2014/main" id="{2E2E7BBA-4144-4664-86A7-0DE01E4E599C}"/>
                </a:ext>
              </a:extLst>
            </p:cNvPr>
            <p:cNvSpPr/>
            <p:nvPr/>
          </p:nvSpPr>
          <p:spPr>
            <a:xfrm>
              <a:off x="4012861" y="2356154"/>
              <a:ext cx="1330957" cy="1330957"/>
            </a:xfrm>
            <a:custGeom>
              <a:avLst/>
              <a:gdLst>
                <a:gd name="connsiteX0" fmla="*/ 821820 w 1330957"/>
                <a:gd name="connsiteY0" fmla="*/ 515572 h 1330957"/>
                <a:gd name="connsiteX1" fmla="*/ 821820 w 1330957"/>
                <a:gd name="connsiteY1" fmla="*/ 0 h 1330957"/>
                <a:gd name="connsiteX2" fmla="*/ 509137 w 1330957"/>
                <a:gd name="connsiteY2" fmla="*/ 0 h 1330957"/>
                <a:gd name="connsiteX3" fmla="*/ 509137 w 1330957"/>
                <a:gd name="connsiteY3" fmla="*/ 515572 h 1330957"/>
                <a:gd name="connsiteX4" fmla="*/ 0 w 1330957"/>
                <a:gd name="connsiteY4" fmla="*/ 515572 h 1330957"/>
                <a:gd name="connsiteX5" fmla="*/ 0 w 1330957"/>
                <a:gd name="connsiteY5" fmla="*/ 815304 h 1330957"/>
                <a:gd name="connsiteX6" fmla="*/ 509137 w 1330957"/>
                <a:gd name="connsiteY6" fmla="*/ 815304 h 1330957"/>
                <a:gd name="connsiteX7" fmla="*/ 509137 w 1330957"/>
                <a:gd name="connsiteY7" fmla="*/ 1330957 h 1330957"/>
                <a:gd name="connsiteX8" fmla="*/ 821820 w 1330957"/>
                <a:gd name="connsiteY8" fmla="*/ 1330957 h 1330957"/>
                <a:gd name="connsiteX9" fmla="*/ 821820 w 1330957"/>
                <a:gd name="connsiteY9" fmla="*/ 815304 h 1330957"/>
                <a:gd name="connsiteX10" fmla="*/ 1330957 w 1330957"/>
                <a:gd name="connsiteY10" fmla="*/ 815304 h 1330957"/>
                <a:gd name="connsiteX11" fmla="*/ 1330957 w 1330957"/>
                <a:gd name="connsiteY11" fmla="*/ 515572 h 133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0957" h="1330957">
                  <a:moveTo>
                    <a:pt x="821820" y="515572"/>
                  </a:moveTo>
                  <a:lnTo>
                    <a:pt x="821820" y="0"/>
                  </a:lnTo>
                  <a:lnTo>
                    <a:pt x="509137" y="0"/>
                  </a:lnTo>
                  <a:lnTo>
                    <a:pt x="509137" y="515572"/>
                  </a:lnTo>
                  <a:lnTo>
                    <a:pt x="0" y="515572"/>
                  </a:lnTo>
                  <a:lnTo>
                    <a:pt x="0" y="815304"/>
                  </a:lnTo>
                  <a:lnTo>
                    <a:pt x="509137" y="815304"/>
                  </a:lnTo>
                  <a:lnTo>
                    <a:pt x="509137" y="1330957"/>
                  </a:lnTo>
                  <a:lnTo>
                    <a:pt x="821820" y="1330957"/>
                  </a:lnTo>
                  <a:lnTo>
                    <a:pt x="821820" y="815304"/>
                  </a:lnTo>
                  <a:lnTo>
                    <a:pt x="1330957" y="815304"/>
                  </a:lnTo>
                  <a:lnTo>
                    <a:pt x="1330957" y="515572"/>
                  </a:lnTo>
                  <a:close/>
                </a:path>
              </a:pathLst>
            </a:custGeom>
            <a:noFill/>
            <a:ln w="9525" cap="flat">
              <a:solidFill>
                <a:schemeClr val="bg2">
                  <a:lumMod val="60000"/>
                  <a:lumOff val="40000"/>
                </a:schemeClr>
              </a:solidFill>
              <a:prstDash val="solid"/>
              <a:miter/>
            </a:ln>
          </p:spPr>
          <p:txBody>
            <a:bodyPr rtlCol="0" anchor="ctr"/>
            <a:lstStyle/>
            <a:p>
              <a:endParaRPr lang="en-GB" dirty="0"/>
            </a:p>
          </p:txBody>
        </p:sp>
        <p:sp>
          <p:nvSpPr>
            <p:cNvPr id="41" name="Vrije vorm: vorm 40">
              <a:extLst>
                <a:ext uri="{FF2B5EF4-FFF2-40B4-BE49-F238E27FC236}">
                  <a16:creationId xmlns:a16="http://schemas.microsoft.com/office/drawing/2014/main" id="{7F848BC7-3FE1-40C6-AEA1-44ADEE9B11EF}"/>
                </a:ext>
              </a:extLst>
            </p:cNvPr>
            <p:cNvSpPr/>
            <p:nvPr/>
          </p:nvSpPr>
          <p:spPr>
            <a:xfrm>
              <a:off x="5655931" y="3986110"/>
              <a:ext cx="1330957" cy="1330957"/>
            </a:xfrm>
            <a:custGeom>
              <a:avLst/>
              <a:gdLst>
                <a:gd name="connsiteX0" fmla="*/ 821901 w 1330957"/>
                <a:gd name="connsiteY0" fmla="*/ 515653 h 1330957"/>
                <a:gd name="connsiteX1" fmla="*/ 821901 w 1330957"/>
                <a:gd name="connsiteY1" fmla="*/ 0 h 1330957"/>
                <a:gd name="connsiteX2" fmla="*/ 509137 w 1330957"/>
                <a:gd name="connsiteY2" fmla="*/ 0 h 1330957"/>
                <a:gd name="connsiteX3" fmla="*/ 509137 w 1330957"/>
                <a:gd name="connsiteY3" fmla="*/ 515653 h 1330957"/>
                <a:gd name="connsiteX4" fmla="*/ 0 w 1330957"/>
                <a:gd name="connsiteY4" fmla="*/ 515653 h 1330957"/>
                <a:gd name="connsiteX5" fmla="*/ 0 w 1330957"/>
                <a:gd name="connsiteY5" fmla="*/ 815385 h 1330957"/>
                <a:gd name="connsiteX6" fmla="*/ 509137 w 1330957"/>
                <a:gd name="connsiteY6" fmla="*/ 815385 h 1330957"/>
                <a:gd name="connsiteX7" fmla="*/ 509137 w 1330957"/>
                <a:gd name="connsiteY7" fmla="*/ 1330957 h 1330957"/>
                <a:gd name="connsiteX8" fmla="*/ 821901 w 1330957"/>
                <a:gd name="connsiteY8" fmla="*/ 1330957 h 1330957"/>
                <a:gd name="connsiteX9" fmla="*/ 821901 w 1330957"/>
                <a:gd name="connsiteY9" fmla="*/ 815385 h 1330957"/>
                <a:gd name="connsiteX10" fmla="*/ 1330957 w 1330957"/>
                <a:gd name="connsiteY10" fmla="*/ 815385 h 1330957"/>
                <a:gd name="connsiteX11" fmla="*/ 1330957 w 1330957"/>
                <a:gd name="connsiteY11" fmla="*/ 515653 h 133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0957" h="1330957">
                  <a:moveTo>
                    <a:pt x="821901" y="515653"/>
                  </a:moveTo>
                  <a:lnTo>
                    <a:pt x="821901" y="0"/>
                  </a:lnTo>
                  <a:lnTo>
                    <a:pt x="509137" y="0"/>
                  </a:lnTo>
                  <a:lnTo>
                    <a:pt x="509137" y="515653"/>
                  </a:lnTo>
                  <a:lnTo>
                    <a:pt x="0" y="515653"/>
                  </a:lnTo>
                  <a:lnTo>
                    <a:pt x="0" y="815385"/>
                  </a:lnTo>
                  <a:lnTo>
                    <a:pt x="509137" y="815385"/>
                  </a:lnTo>
                  <a:lnTo>
                    <a:pt x="509137" y="1330957"/>
                  </a:lnTo>
                  <a:lnTo>
                    <a:pt x="821901" y="1330957"/>
                  </a:lnTo>
                  <a:lnTo>
                    <a:pt x="821901" y="815385"/>
                  </a:lnTo>
                  <a:lnTo>
                    <a:pt x="1330957" y="815385"/>
                  </a:lnTo>
                  <a:lnTo>
                    <a:pt x="1330957" y="515653"/>
                  </a:lnTo>
                  <a:close/>
                </a:path>
              </a:pathLst>
            </a:custGeom>
            <a:noFill/>
            <a:ln w="9525" cap="flat">
              <a:solidFill>
                <a:schemeClr val="bg2">
                  <a:lumMod val="60000"/>
                  <a:lumOff val="40000"/>
                </a:schemeClr>
              </a:solidFill>
              <a:prstDash val="solid"/>
              <a:miter/>
            </a:ln>
          </p:spPr>
          <p:txBody>
            <a:bodyPr rtlCol="0" anchor="ctr"/>
            <a:lstStyle/>
            <a:p>
              <a:endParaRPr lang="en-GB" dirty="0"/>
            </a:p>
          </p:txBody>
        </p:sp>
      </p:grpSp>
    </p:spTree>
    <p:extLst>
      <p:ext uri="{BB962C8B-B14F-4D97-AF65-F5344CB8AC3E}">
        <p14:creationId xmlns:p14="http://schemas.microsoft.com/office/powerpoint/2010/main" val="402126550"/>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70" r:id="rId3"/>
    <p:sldLayoutId id="2147483673" r:id="rId4"/>
    <p:sldLayoutId id="2147483676" r:id="rId5"/>
    <p:sldLayoutId id="2147483679" r:id="rId6"/>
    <p:sldLayoutId id="2147483682" r:id="rId7"/>
    <p:sldLayoutId id="2147483685" r:id="rId8"/>
    <p:sldLayoutId id="2147483688" r:id="rId9"/>
    <p:sldLayoutId id="2147483691" r:id="rId10"/>
    <p:sldLayoutId id="2147483694" r:id="rId11"/>
    <p:sldLayoutId id="2147483697" r:id="rId12"/>
    <p:sldLayoutId id="2147483700" r:id="rId13"/>
    <p:sldLayoutId id="2147483703" r:id="rId14"/>
    <p:sldLayoutId id="2147483706" r:id="rId15"/>
    <p:sldLayoutId id="2147483709" r:id="rId16"/>
    <p:sldLayoutId id="2147483712" r:id="rId17"/>
  </p:sldLayoutIdLst>
  <p:hf hdr="0"/>
  <p:txStyles>
    <p:titleStyle>
      <a:lvl1pPr algn="ctr" defTabSz="914400" rtl="0" eaLnBrk="1" latinLnBrk="0" hangingPunct="1">
        <a:lnSpc>
          <a:spcPct val="90000"/>
        </a:lnSpc>
        <a:spcBef>
          <a:spcPct val="0"/>
        </a:spcBef>
        <a:buNone/>
        <a:defRPr sz="3200" b="0" kern="1200" cap="all" baseline="0">
          <a:solidFill>
            <a:schemeClr val="tx2"/>
          </a:solidFill>
          <a:latin typeface="+mj-lt"/>
          <a:ea typeface="+mj-ea"/>
          <a:cs typeface="+mj-cs"/>
        </a:defRPr>
      </a:lvl1pPr>
    </p:titleStyle>
    <p:bodyStyle>
      <a:lvl1pPr marL="177800" indent="-177800" algn="l" defTabSz="914400" rtl="0" eaLnBrk="1" latinLnBrk="0" hangingPunct="1">
        <a:lnSpc>
          <a:spcPct val="90000"/>
        </a:lnSpc>
        <a:spcBef>
          <a:spcPts val="600"/>
        </a:spcBef>
        <a:spcAft>
          <a:spcPts val="600"/>
        </a:spcAft>
        <a:buClr>
          <a:schemeClr val="accent3"/>
        </a:buClr>
        <a:buFont typeface="Wingdings" panose="05000000000000000000" pitchFamily="2" charset="2"/>
        <a:buChar char="§"/>
        <a:defRPr sz="1600" kern="1200">
          <a:solidFill>
            <a:schemeClr val="tx2"/>
          </a:solidFill>
          <a:latin typeface="+mn-lt"/>
          <a:ea typeface="+mn-ea"/>
          <a:cs typeface="+mn-cs"/>
        </a:defRPr>
      </a:lvl1pPr>
      <a:lvl2pPr marL="355600" indent="-177800" algn="l" defTabSz="914400" rtl="0" eaLnBrk="1" latinLnBrk="0" hangingPunct="1">
        <a:lnSpc>
          <a:spcPct val="90000"/>
        </a:lnSpc>
        <a:spcBef>
          <a:spcPts val="600"/>
        </a:spcBef>
        <a:spcAft>
          <a:spcPts val="600"/>
        </a:spcAft>
        <a:buClr>
          <a:schemeClr val="accent1"/>
        </a:buClr>
        <a:buFont typeface="Wingdings" panose="05000000000000000000" pitchFamily="2" charset="2"/>
        <a:buChar char="§"/>
        <a:tabLst/>
        <a:defRPr sz="1600" kern="1200">
          <a:solidFill>
            <a:schemeClr val="tx2"/>
          </a:solidFill>
          <a:latin typeface="+mn-lt"/>
          <a:ea typeface="+mn-ea"/>
          <a:cs typeface="+mn-cs"/>
        </a:defRPr>
      </a:lvl2pPr>
      <a:lvl3pPr marL="531813" indent="-176213" algn="l" defTabSz="914400" rtl="0" eaLnBrk="1" latinLnBrk="0" hangingPunct="1">
        <a:lnSpc>
          <a:spcPct val="90000"/>
        </a:lnSpc>
        <a:spcBef>
          <a:spcPts val="600"/>
        </a:spcBef>
        <a:spcAft>
          <a:spcPts val="600"/>
        </a:spcAft>
        <a:buClr>
          <a:schemeClr val="accent4"/>
        </a:buClr>
        <a:buFont typeface="Calibri Light" panose="020F0302020204030204" pitchFamily="34" charset="0"/>
        <a:buChar char="-"/>
        <a:defRPr sz="1400" kern="1200">
          <a:solidFill>
            <a:schemeClr val="tx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2"/>
          </a:solidFill>
          <a:latin typeface="+mn-lt"/>
          <a:ea typeface="+mn-ea"/>
          <a:cs typeface="+mn-cs"/>
        </a:defRPr>
      </a:lvl4pPr>
      <a:lvl5pPr marL="0" indent="0" algn="l" defTabSz="914400" rtl="0" eaLnBrk="1" latinLnBrk="0" hangingPunct="1">
        <a:lnSpc>
          <a:spcPct val="90000"/>
        </a:lnSpc>
        <a:spcBef>
          <a:spcPts val="1200"/>
        </a:spcBef>
        <a:spcAft>
          <a:spcPts val="400"/>
        </a:spcAft>
        <a:buFont typeface="Arial" panose="020B0604020202020204" pitchFamily="34" charset="0"/>
        <a:buNone/>
        <a:defRPr sz="2000" b="1" kern="1200" cap="all" baseline="0">
          <a:solidFill>
            <a:schemeClr val="tx2"/>
          </a:solidFill>
          <a:latin typeface="+mj-lt"/>
          <a:ea typeface="+mn-ea"/>
          <a:cs typeface="+mn-cs"/>
        </a:defRPr>
      </a:lvl5pPr>
      <a:lvl6pPr marL="0" indent="0" algn="l" defTabSz="914400" rtl="0" eaLnBrk="1" latinLnBrk="0" hangingPunct="1">
        <a:lnSpc>
          <a:spcPct val="90000"/>
        </a:lnSpc>
        <a:spcBef>
          <a:spcPts val="1200"/>
        </a:spcBef>
        <a:spcAft>
          <a:spcPts val="400"/>
        </a:spcAft>
        <a:buClr>
          <a:schemeClr val="accent1"/>
        </a:buClr>
        <a:buFont typeface="Arial" panose="020B0604020202020204" pitchFamily="34" charset="0"/>
        <a:buNone/>
        <a:defRPr sz="2000" b="0" kern="1200" cap="all" baseline="0">
          <a:solidFill>
            <a:schemeClr val="tx2"/>
          </a:solidFill>
          <a:latin typeface="+mj-lt"/>
          <a:ea typeface="+mn-ea"/>
          <a:cs typeface="+mn-cs"/>
        </a:defRPr>
      </a:lvl6pPr>
      <a:lvl7pPr marL="342900" indent="-342900" algn="l" defTabSz="914400" rtl="0" eaLnBrk="1" latinLnBrk="0" hangingPunct="1">
        <a:lnSpc>
          <a:spcPct val="90000"/>
        </a:lnSpc>
        <a:spcBef>
          <a:spcPts val="600"/>
        </a:spcBef>
        <a:spcAft>
          <a:spcPts val="600"/>
        </a:spcAft>
        <a:buClr>
          <a:schemeClr val="accent1"/>
        </a:buClr>
        <a:buFont typeface="+mj-lt"/>
        <a:buAutoNum type="arabicParenR"/>
        <a:tabLst/>
        <a:defRPr sz="1600" kern="1200">
          <a:solidFill>
            <a:schemeClr val="tx2"/>
          </a:solidFill>
          <a:latin typeface="+mn-lt"/>
          <a:ea typeface="+mn-ea"/>
          <a:cs typeface="+mn-cs"/>
        </a:defRPr>
      </a:lvl7pPr>
      <a:lvl8pPr marL="342900" indent="-342900" algn="l" defTabSz="914400" rtl="0" eaLnBrk="1" latinLnBrk="0" hangingPunct="1">
        <a:lnSpc>
          <a:spcPct val="90000"/>
        </a:lnSpc>
        <a:spcBef>
          <a:spcPts val="600"/>
        </a:spcBef>
        <a:spcAft>
          <a:spcPts val="600"/>
        </a:spcAft>
        <a:buClr>
          <a:schemeClr val="accent1"/>
        </a:buClr>
        <a:buFont typeface="+mj-lt"/>
        <a:buAutoNum type="alphaLcParenR"/>
        <a:defRPr sz="1600" kern="1200">
          <a:solidFill>
            <a:schemeClr val="tx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2800" b="0" i="1" kern="1200" cap="all" baseline="0">
          <a:solidFill>
            <a:schemeClr val="tx2"/>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1">
          <p15:clr>
            <a:srgbClr val="F26B43"/>
          </p15:clr>
        </p15:guide>
        <p15:guide id="2" pos="7219">
          <p15:clr>
            <a:srgbClr val="F26B43"/>
          </p15:clr>
        </p15:guide>
        <p15:guide id="3" pos="455">
          <p15:clr>
            <a:srgbClr val="F26B43"/>
          </p15:clr>
        </p15:guide>
        <p15:guide id="4" orient="horz" pos="3589">
          <p15:clr>
            <a:srgbClr val="F26B43"/>
          </p15:clr>
        </p15:guide>
        <p15:guide id="5" orient="horz" pos="686">
          <p15:clr>
            <a:srgbClr val="A4A3A4"/>
          </p15:clr>
        </p15:guide>
        <p15:guide id="6" orient="horz" pos="482">
          <p15:clr>
            <a:srgbClr val="A4A3A4"/>
          </p15:clr>
        </p15:guide>
        <p15:guide id="7" orient="horz" pos="3929">
          <p15:clr>
            <a:srgbClr val="A4A3A4"/>
          </p15:clr>
        </p15:guide>
        <p15:guide id="8" orient="horz" pos="4088">
          <p15:clr>
            <a:srgbClr val="A4A3A4"/>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30.jpeg"/><Relationship Id="rId18" Type="http://schemas.openxmlformats.org/officeDocument/2006/relationships/image" Target="../media/image35.jpeg"/><Relationship Id="rId26" Type="http://schemas.openxmlformats.org/officeDocument/2006/relationships/image" Target="../media/image43.jpeg"/><Relationship Id="rId3" Type="http://schemas.openxmlformats.org/officeDocument/2006/relationships/image" Target="../media/image20.jpeg"/><Relationship Id="rId21" Type="http://schemas.openxmlformats.org/officeDocument/2006/relationships/image" Target="../media/image38.jpeg"/><Relationship Id="rId34" Type="http://schemas.openxmlformats.org/officeDocument/2006/relationships/image" Target="../media/image51.jpeg"/><Relationship Id="rId7" Type="http://schemas.openxmlformats.org/officeDocument/2006/relationships/image" Target="../media/image24.jpeg"/><Relationship Id="rId12" Type="http://schemas.openxmlformats.org/officeDocument/2006/relationships/image" Target="../media/image29.jpeg"/><Relationship Id="rId17" Type="http://schemas.openxmlformats.org/officeDocument/2006/relationships/image" Target="../media/image34.jpeg"/><Relationship Id="rId25" Type="http://schemas.openxmlformats.org/officeDocument/2006/relationships/image" Target="../media/image42.jpeg"/><Relationship Id="rId33" Type="http://schemas.openxmlformats.org/officeDocument/2006/relationships/image" Target="../media/image50.jpeg"/><Relationship Id="rId2" Type="http://schemas.openxmlformats.org/officeDocument/2006/relationships/image" Target="../media/image19.jpeg"/><Relationship Id="rId16" Type="http://schemas.openxmlformats.org/officeDocument/2006/relationships/image" Target="../media/image33.jpeg"/><Relationship Id="rId20" Type="http://schemas.openxmlformats.org/officeDocument/2006/relationships/image" Target="../media/image37.jpeg"/><Relationship Id="rId29" Type="http://schemas.openxmlformats.org/officeDocument/2006/relationships/image" Target="../media/image46.jpeg"/><Relationship Id="rId1" Type="http://schemas.openxmlformats.org/officeDocument/2006/relationships/slideLayout" Target="../slideLayouts/slideLayout14.xml"/><Relationship Id="rId6" Type="http://schemas.openxmlformats.org/officeDocument/2006/relationships/image" Target="../media/image23.jpeg"/><Relationship Id="rId11" Type="http://schemas.openxmlformats.org/officeDocument/2006/relationships/image" Target="../media/image28.jpeg"/><Relationship Id="rId24" Type="http://schemas.openxmlformats.org/officeDocument/2006/relationships/image" Target="../media/image41.jpeg"/><Relationship Id="rId32" Type="http://schemas.openxmlformats.org/officeDocument/2006/relationships/image" Target="../media/image49.jpeg"/><Relationship Id="rId5" Type="http://schemas.openxmlformats.org/officeDocument/2006/relationships/image" Target="../media/image22.jpeg"/><Relationship Id="rId15" Type="http://schemas.openxmlformats.org/officeDocument/2006/relationships/image" Target="../media/image32.jpeg"/><Relationship Id="rId23" Type="http://schemas.openxmlformats.org/officeDocument/2006/relationships/image" Target="../media/image40.jpeg"/><Relationship Id="rId28" Type="http://schemas.openxmlformats.org/officeDocument/2006/relationships/image" Target="../media/image45.jpeg"/><Relationship Id="rId10" Type="http://schemas.openxmlformats.org/officeDocument/2006/relationships/image" Target="../media/image27.jpeg"/><Relationship Id="rId19" Type="http://schemas.openxmlformats.org/officeDocument/2006/relationships/image" Target="../media/image36.jpeg"/><Relationship Id="rId31" Type="http://schemas.openxmlformats.org/officeDocument/2006/relationships/image" Target="../media/image48.jpeg"/><Relationship Id="rId4" Type="http://schemas.openxmlformats.org/officeDocument/2006/relationships/image" Target="../media/image21.jpeg"/><Relationship Id="rId9" Type="http://schemas.openxmlformats.org/officeDocument/2006/relationships/image" Target="../media/image26.jpeg"/><Relationship Id="rId14" Type="http://schemas.openxmlformats.org/officeDocument/2006/relationships/image" Target="../media/image31.jpeg"/><Relationship Id="rId22" Type="http://schemas.openxmlformats.org/officeDocument/2006/relationships/image" Target="../media/image39.jpeg"/><Relationship Id="rId27" Type="http://schemas.openxmlformats.org/officeDocument/2006/relationships/image" Target="../media/image44.jpeg"/><Relationship Id="rId30" Type="http://schemas.openxmlformats.org/officeDocument/2006/relationships/image" Target="../media/image47.jpeg"/><Relationship Id="rId35" Type="http://schemas.openxmlformats.org/officeDocument/2006/relationships/image" Target="../media/image52.jpeg"/><Relationship Id="rId8" Type="http://schemas.openxmlformats.org/officeDocument/2006/relationships/image" Target="../media/image25.jpe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2.png"/><Relationship Id="rId1" Type="http://schemas.openxmlformats.org/officeDocument/2006/relationships/slideLayout" Target="../slideLayouts/slideLayout15.xml"/><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8.xml"/><Relationship Id="rId5" Type="http://schemas.openxmlformats.org/officeDocument/2006/relationships/image" Target="../media/image57.jpeg"/><Relationship Id="rId4" Type="http://schemas.openxmlformats.org/officeDocument/2006/relationships/image" Target="../media/image56.jpeg"/></Relationships>
</file>

<file path=ppt/slides/_rels/slide4.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4.jpeg"/><Relationship Id="rId3" Type="http://schemas.openxmlformats.org/officeDocument/2006/relationships/hyperlink" Target="https://www.linkedin.com/in/matthijs-van-den-broek-a7b6415/" TargetMode="External"/><Relationship Id="rId7" Type="http://schemas.openxmlformats.org/officeDocument/2006/relationships/hyperlink" Target="https://www.linkedin.com/in/bas-mees-3213a84/" TargetMode="External"/><Relationship Id="rId12" Type="http://schemas.openxmlformats.org/officeDocument/2006/relationships/image" Target="../media/image73.jpeg"/><Relationship Id="rId2" Type="http://schemas.openxmlformats.org/officeDocument/2006/relationships/hyperlink" Target="https://www.linkedin.com/in/bas-vis%C3%A9e-7b08887/" TargetMode="External"/><Relationship Id="rId1" Type="http://schemas.openxmlformats.org/officeDocument/2006/relationships/slideLayout" Target="../slideLayouts/slideLayout17.xml"/><Relationship Id="rId6" Type="http://schemas.openxmlformats.org/officeDocument/2006/relationships/hyperlink" Target="https://www.linkedin.com/in/rik-analbers-7017a324/" TargetMode="External"/><Relationship Id="rId11" Type="http://schemas.openxmlformats.org/officeDocument/2006/relationships/image" Target="../media/image72.jpeg"/><Relationship Id="rId5" Type="http://schemas.openxmlformats.org/officeDocument/2006/relationships/hyperlink" Target="https://www.linkedin.com/in/tijmen-noordoven-1a72745/" TargetMode="External"/><Relationship Id="rId10" Type="http://schemas.openxmlformats.org/officeDocument/2006/relationships/image" Target="../media/image71.jpeg"/><Relationship Id="rId4" Type="http://schemas.openxmlformats.org/officeDocument/2006/relationships/hyperlink" Target="https://www.linkedin.com/in/kees-westermann-b7400679/" TargetMode="External"/><Relationship Id="rId9" Type="http://schemas.openxmlformats.org/officeDocument/2006/relationships/image" Target="../media/image70.jpeg"/><Relationship Id="rId14" Type="http://schemas.openxmlformats.org/officeDocument/2006/relationships/image" Target="../media/image75.jpeg"/></Relationships>
</file>

<file path=ppt/slides/_rels/slide9.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el 36">
            <a:extLst>
              <a:ext uri="{FF2B5EF4-FFF2-40B4-BE49-F238E27FC236}">
                <a16:creationId xmlns:a16="http://schemas.microsoft.com/office/drawing/2014/main" id="{9EBDFC95-E83D-4DFA-9027-05897F412C41}"/>
              </a:ext>
            </a:extLst>
          </p:cNvPr>
          <p:cNvSpPr>
            <a:spLocks noGrp="1"/>
          </p:cNvSpPr>
          <p:nvPr>
            <p:ph type="title"/>
          </p:nvPr>
        </p:nvSpPr>
        <p:spPr>
          <a:xfrm>
            <a:off x="1219199" y="3278483"/>
            <a:ext cx="9753593" cy="679271"/>
          </a:xfrm>
        </p:spPr>
        <p:txBody>
          <a:bodyPr/>
          <a:lstStyle/>
          <a:p>
            <a:r>
              <a:rPr lang="nl-NL" dirty="0"/>
              <a:t>FIRM Presentation </a:t>
            </a:r>
            <a:br>
              <a:rPr lang="nl-NL" dirty="0"/>
            </a:br>
            <a:r>
              <a:rPr lang="nl-NL" sz="2400" dirty="0"/>
              <a:t>IBA </a:t>
            </a:r>
            <a:r>
              <a:rPr lang="nl-NL" sz="2400" dirty="0" err="1"/>
              <a:t>miami</a:t>
            </a:r>
            <a:r>
              <a:rPr lang="nl-NL" sz="2400" dirty="0"/>
              <a:t> 2022</a:t>
            </a:r>
            <a:endParaRPr lang="en-GB" sz="2400" dirty="0"/>
          </a:p>
        </p:txBody>
      </p:sp>
      <p:sp>
        <p:nvSpPr>
          <p:cNvPr id="2" name="Tijdelijke aanduiding voor tekst 1"/>
          <p:cNvSpPr>
            <a:spLocks noGrp="1"/>
          </p:cNvSpPr>
          <p:nvPr>
            <p:ph type="body" sz="quarter" idx="13"/>
          </p:nvPr>
        </p:nvSpPr>
        <p:spPr/>
        <p:txBody>
          <a:bodyPr/>
          <a:lstStyle/>
          <a:p>
            <a:endParaRPr lang="nl-NL"/>
          </a:p>
        </p:txBody>
      </p:sp>
      <p:sp>
        <p:nvSpPr>
          <p:cNvPr id="22" name="Tijdelijke aanduiding voor verticale tekst 21">
            <a:extLst>
              <a:ext uri="{FF2B5EF4-FFF2-40B4-BE49-F238E27FC236}">
                <a16:creationId xmlns:a16="http://schemas.microsoft.com/office/drawing/2014/main" id="{05349132-C7B4-4575-B63B-76856CC74771}"/>
              </a:ext>
            </a:extLst>
          </p:cNvPr>
          <p:cNvSpPr>
            <a:spLocks noGrp="1"/>
          </p:cNvSpPr>
          <p:nvPr>
            <p:ph type="body" sz="quarter" idx="14"/>
          </p:nvPr>
        </p:nvSpPr>
        <p:spPr/>
        <p:txBody>
          <a:bodyPr/>
          <a:lstStyle/>
          <a:p>
            <a:r>
              <a:rPr lang="en-GB" dirty="0"/>
              <a:t>Name + Last name</a:t>
            </a:r>
          </a:p>
        </p:txBody>
      </p:sp>
      <p:sp>
        <p:nvSpPr>
          <p:cNvPr id="25" name="Tijdelijke aanduiding voor verticale tekst 24">
            <a:extLst>
              <a:ext uri="{FF2B5EF4-FFF2-40B4-BE49-F238E27FC236}">
                <a16:creationId xmlns:a16="http://schemas.microsoft.com/office/drawing/2014/main" id="{D87A1D53-BB26-4EB4-8831-657B9AD48827}"/>
              </a:ext>
            </a:extLst>
          </p:cNvPr>
          <p:cNvSpPr>
            <a:spLocks noGrp="1"/>
          </p:cNvSpPr>
          <p:nvPr>
            <p:ph type="body" sz="quarter" idx="15"/>
          </p:nvPr>
        </p:nvSpPr>
        <p:spPr/>
        <p:txBody>
          <a:bodyPr/>
          <a:lstStyle/>
          <a:p>
            <a:pPr lvl="1"/>
            <a:r>
              <a:rPr lang="en-GB" dirty="0"/>
              <a:t>Job title</a:t>
            </a:r>
          </a:p>
        </p:txBody>
      </p:sp>
      <p:pic>
        <p:nvPicPr>
          <p:cNvPr id="126" name="Tijdelijke aanduiding voor afbeelding 125">
            <a:extLst>
              <a:ext uri="{FF2B5EF4-FFF2-40B4-BE49-F238E27FC236}">
                <a16:creationId xmlns:a16="http://schemas.microsoft.com/office/drawing/2014/main" id="{D625FD48-5B64-4F5B-8624-D4D0D02B11C7}"/>
              </a:ext>
            </a:extLst>
          </p:cNvPr>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rcRect t="4624" b="4624"/>
          <a:stretch>
            <a:fillRect/>
          </a:stretch>
        </p:blipFill>
        <p:spPr/>
      </p:pic>
      <p:pic>
        <p:nvPicPr>
          <p:cNvPr id="192" name="Tijdelijke aanduiding voor afbeelding 191">
            <a:extLst>
              <a:ext uri="{FF2B5EF4-FFF2-40B4-BE49-F238E27FC236}">
                <a16:creationId xmlns:a16="http://schemas.microsoft.com/office/drawing/2014/main" id="{602F7B25-8D1E-4166-B536-7BA5E9644704}"/>
              </a:ext>
            </a:extLst>
          </p:cNvPr>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t="4624" b="4624"/>
          <a:stretch>
            <a:fillRect/>
          </a:stretch>
        </p:blipFill>
        <p:spPr/>
      </p:pic>
      <p:pic>
        <p:nvPicPr>
          <p:cNvPr id="194" name="Tijdelijke aanduiding voor afbeelding 193">
            <a:extLst>
              <a:ext uri="{FF2B5EF4-FFF2-40B4-BE49-F238E27FC236}">
                <a16:creationId xmlns:a16="http://schemas.microsoft.com/office/drawing/2014/main" id="{8D4B8202-46DC-4DD8-8D90-C7957E0F9096}"/>
              </a:ext>
            </a:extLst>
          </p:cNvPr>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t="4624" b="4624"/>
          <a:stretch>
            <a:fillRect/>
          </a:stretch>
        </p:blipFill>
        <p:spPr/>
      </p:pic>
      <p:pic>
        <p:nvPicPr>
          <p:cNvPr id="196" name="Tijdelijke aanduiding voor afbeelding 195">
            <a:extLst>
              <a:ext uri="{FF2B5EF4-FFF2-40B4-BE49-F238E27FC236}">
                <a16:creationId xmlns:a16="http://schemas.microsoft.com/office/drawing/2014/main" id="{2994D6AF-D660-45B2-B0B6-DF5500A005D9}"/>
              </a:ext>
            </a:extLst>
          </p:cNvPr>
          <p:cNvPicPr>
            <a:picLocks noGrp="1" noChangeAspect="1"/>
          </p:cNvPicPr>
          <p:nvPr>
            <p:ph type="pic" sz="quarter" idx="19"/>
          </p:nvPr>
        </p:nvPicPr>
        <p:blipFill>
          <a:blip r:embed="rId5" cstate="print">
            <a:extLst>
              <a:ext uri="{28A0092B-C50C-407E-A947-70E740481C1C}">
                <a14:useLocalDpi xmlns:a14="http://schemas.microsoft.com/office/drawing/2010/main" val="0"/>
              </a:ext>
            </a:extLst>
          </a:blip>
          <a:srcRect t="4624" b="4624"/>
          <a:stretch>
            <a:fillRect/>
          </a:stretch>
        </p:blipFill>
        <p:spPr/>
      </p:pic>
      <p:pic>
        <p:nvPicPr>
          <p:cNvPr id="199" name="Tijdelijke aanduiding voor afbeelding 198">
            <a:extLst>
              <a:ext uri="{FF2B5EF4-FFF2-40B4-BE49-F238E27FC236}">
                <a16:creationId xmlns:a16="http://schemas.microsoft.com/office/drawing/2014/main" id="{678983E5-7BBD-4586-9059-2A10022CF408}"/>
              </a:ext>
            </a:extLst>
          </p:cNvPr>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t="4624" b="4624"/>
          <a:stretch>
            <a:fillRect/>
          </a:stretch>
        </p:blipFill>
        <p:spPr/>
      </p:pic>
      <p:pic>
        <p:nvPicPr>
          <p:cNvPr id="201" name="Tijdelijke aanduiding voor afbeelding 200">
            <a:extLst>
              <a:ext uri="{FF2B5EF4-FFF2-40B4-BE49-F238E27FC236}">
                <a16:creationId xmlns:a16="http://schemas.microsoft.com/office/drawing/2014/main" id="{946F4A39-4BC5-4150-9A50-2C99571D5181}"/>
              </a:ext>
            </a:extLst>
          </p:cNvPr>
          <p:cNvPicPr>
            <a:picLocks noGrp="1" noChangeAspect="1"/>
          </p:cNvPicPr>
          <p:nvPr>
            <p:ph type="pic" sz="quarter" idx="21"/>
          </p:nvPr>
        </p:nvPicPr>
        <p:blipFill>
          <a:blip r:embed="rId7" cstate="print">
            <a:extLst>
              <a:ext uri="{28A0092B-C50C-407E-A947-70E740481C1C}">
                <a14:useLocalDpi xmlns:a14="http://schemas.microsoft.com/office/drawing/2010/main" val="0"/>
              </a:ext>
            </a:extLst>
          </a:blip>
          <a:srcRect t="4624" b="4624"/>
          <a:stretch>
            <a:fillRect/>
          </a:stretch>
        </p:blipFill>
        <p:spPr/>
      </p:pic>
      <p:pic>
        <p:nvPicPr>
          <p:cNvPr id="203" name="Tijdelijke aanduiding voor afbeelding 202">
            <a:extLst>
              <a:ext uri="{FF2B5EF4-FFF2-40B4-BE49-F238E27FC236}">
                <a16:creationId xmlns:a16="http://schemas.microsoft.com/office/drawing/2014/main" id="{686D123F-8AFE-43F0-B462-E1D463F3595B}"/>
              </a:ext>
            </a:extLst>
          </p:cNvPr>
          <p:cNvPicPr>
            <a:picLocks noGrp="1" noChangeAspect="1"/>
          </p:cNvPicPr>
          <p:nvPr>
            <p:ph type="pic" sz="quarter" idx="22"/>
          </p:nvPr>
        </p:nvPicPr>
        <p:blipFill>
          <a:blip r:embed="rId8" cstate="print">
            <a:extLst>
              <a:ext uri="{28A0092B-C50C-407E-A947-70E740481C1C}">
                <a14:useLocalDpi xmlns:a14="http://schemas.microsoft.com/office/drawing/2010/main" val="0"/>
              </a:ext>
            </a:extLst>
          </a:blip>
          <a:srcRect t="4624" b="4624"/>
          <a:stretch>
            <a:fillRect/>
          </a:stretch>
        </p:blipFill>
        <p:spPr/>
      </p:pic>
      <p:pic>
        <p:nvPicPr>
          <p:cNvPr id="5" name="Tijdelijke aanduiding voor afbeelding 206">
            <a:extLst>
              <a:ext uri="{FF2B5EF4-FFF2-40B4-BE49-F238E27FC236}">
                <a16:creationId xmlns:a16="http://schemas.microsoft.com/office/drawing/2014/main" id="{456C92C5-4365-20FF-43D7-9E6DFA392010}"/>
              </a:ext>
            </a:extLst>
          </p:cNvPr>
          <p:cNvPicPr>
            <a:picLocks noGrp="1" noChangeAspect="1"/>
          </p:cNvPicPr>
          <p:nvPr>
            <p:ph type="pic" sz="quarter" idx="23"/>
          </p:nvPr>
        </p:nvPicPr>
        <p:blipFill>
          <a:blip r:embed="rId9" cstate="print">
            <a:extLst>
              <a:ext uri="{28A0092B-C50C-407E-A947-70E740481C1C}">
                <a14:useLocalDpi xmlns:a14="http://schemas.microsoft.com/office/drawing/2010/main" val="0"/>
              </a:ext>
            </a:extLst>
          </a:blip>
          <a:srcRect t="4624" b="4624"/>
          <a:stretch>
            <a:fillRect/>
          </a:stretch>
        </p:blipFill>
        <p:spPr/>
      </p:pic>
      <p:pic>
        <p:nvPicPr>
          <p:cNvPr id="10" name="Tijdelijke aanduiding voor afbeelding 208">
            <a:extLst>
              <a:ext uri="{FF2B5EF4-FFF2-40B4-BE49-F238E27FC236}">
                <a16:creationId xmlns:a16="http://schemas.microsoft.com/office/drawing/2014/main" id="{8DD89645-7778-65DF-16C9-075C947484A5}"/>
              </a:ext>
            </a:extLst>
          </p:cNvPr>
          <p:cNvPicPr>
            <a:picLocks noGrp="1" noChangeAspect="1"/>
          </p:cNvPicPr>
          <p:nvPr>
            <p:ph type="pic" sz="quarter" idx="24"/>
          </p:nvPr>
        </p:nvPicPr>
        <p:blipFill>
          <a:blip r:embed="rId10" cstate="print">
            <a:extLst>
              <a:ext uri="{28A0092B-C50C-407E-A947-70E740481C1C}">
                <a14:useLocalDpi xmlns:a14="http://schemas.microsoft.com/office/drawing/2010/main" val="0"/>
              </a:ext>
            </a:extLst>
          </a:blip>
          <a:srcRect t="4624" b="4624"/>
          <a:stretch>
            <a:fillRect/>
          </a:stretch>
        </p:blipFill>
        <p:spPr/>
      </p:pic>
      <p:pic>
        <p:nvPicPr>
          <p:cNvPr id="3" name="Tijdelijke aanduiding voor afbeelding 2" descr="Afbeelding met persoon, glimlachen&#10;&#10;Automatisch gegenereerde beschrijving">
            <a:extLst>
              <a:ext uri="{FF2B5EF4-FFF2-40B4-BE49-F238E27FC236}">
                <a16:creationId xmlns:a16="http://schemas.microsoft.com/office/drawing/2014/main" id="{E13DF954-C75E-E9BD-4C95-750D841C7ED8}"/>
              </a:ext>
            </a:extLst>
          </p:cNvPr>
          <p:cNvPicPr>
            <a:picLocks noGrp="1" noChangeAspect="1"/>
          </p:cNvPicPr>
          <p:nvPr>
            <p:ph type="pic" sz="quarter" idx="25"/>
          </p:nvPr>
        </p:nvPicPr>
        <p:blipFill>
          <a:blip r:embed="rId11" cstate="print">
            <a:extLst>
              <a:ext uri="{28A0092B-C50C-407E-A947-70E740481C1C}">
                <a14:useLocalDpi xmlns:a14="http://schemas.microsoft.com/office/drawing/2010/main" val="0"/>
              </a:ext>
            </a:extLst>
          </a:blip>
          <a:srcRect t="4624" b="4624"/>
          <a:stretch>
            <a:fillRect/>
          </a:stretch>
        </p:blipFill>
        <p:spPr/>
      </p:pic>
      <p:pic>
        <p:nvPicPr>
          <p:cNvPr id="308" name="Tijdelijke aanduiding voor afbeelding 210">
            <a:extLst>
              <a:ext uri="{FF2B5EF4-FFF2-40B4-BE49-F238E27FC236}">
                <a16:creationId xmlns:a16="http://schemas.microsoft.com/office/drawing/2014/main" id="{B43B159F-51D3-1ED2-4D62-71FACDB29F1C}"/>
              </a:ext>
            </a:extLst>
          </p:cNvPr>
          <p:cNvPicPr>
            <a:picLocks noGrp="1" noChangeAspect="1"/>
          </p:cNvPicPr>
          <p:nvPr>
            <p:ph type="pic" sz="quarter" idx="26"/>
          </p:nvPr>
        </p:nvPicPr>
        <p:blipFill>
          <a:blip r:embed="rId12" cstate="print">
            <a:extLst>
              <a:ext uri="{28A0092B-C50C-407E-A947-70E740481C1C}">
                <a14:useLocalDpi xmlns:a14="http://schemas.microsoft.com/office/drawing/2010/main" val="0"/>
              </a:ext>
            </a:extLst>
          </a:blip>
          <a:srcRect t="4624" b="4624"/>
          <a:stretch>
            <a:fillRect/>
          </a:stretch>
        </p:blipFill>
        <p:spPr/>
      </p:pic>
      <p:pic>
        <p:nvPicPr>
          <p:cNvPr id="311" name="Tijdelijke aanduiding voor afbeelding 212">
            <a:extLst>
              <a:ext uri="{FF2B5EF4-FFF2-40B4-BE49-F238E27FC236}">
                <a16:creationId xmlns:a16="http://schemas.microsoft.com/office/drawing/2014/main" id="{21FE824B-2F40-D5BC-A87F-8D506B8D4B4A}"/>
              </a:ext>
            </a:extLst>
          </p:cNvPr>
          <p:cNvPicPr>
            <a:picLocks noGrp="1" noChangeAspect="1"/>
          </p:cNvPicPr>
          <p:nvPr>
            <p:ph type="pic" sz="quarter" idx="27"/>
          </p:nvPr>
        </p:nvPicPr>
        <p:blipFill>
          <a:blip r:embed="rId13" cstate="print">
            <a:extLst>
              <a:ext uri="{28A0092B-C50C-407E-A947-70E740481C1C}">
                <a14:useLocalDpi xmlns:a14="http://schemas.microsoft.com/office/drawing/2010/main" val="0"/>
              </a:ext>
            </a:extLst>
          </a:blip>
          <a:srcRect t="4624" b="4624"/>
          <a:stretch>
            <a:fillRect/>
          </a:stretch>
        </p:blipFill>
        <p:spPr/>
      </p:pic>
      <p:pic>
        <p:nvPicPr>
          <p:cNvPr id="314" name="Tijdelijke aanduiding voor afbeelding 214">
            <a:extLst>
              <a:ext uri="{FF2B5EF4-FFF2-40B4-BE49-F238E27FC236}">
                <a16:creationId xmlns:a16="http://schemas.microsoft.com/office/drawing/2014/main" id="{D547C031-4115-1610-F0DE-7D9E81B10911}"/>
              </a:ext>
            </a:extLst>
          </p:cNvPr>
          <p:cNvPicPr>
            <a:picLocks noGrp="1" noChangeAspect="1"/>
          </p:cNvPicPr>
          <p:nvPr>
            <p:ph type="pic" sz="quarter" idx="28"/>
          </p:nvPr>
        </p:nvPicPr>
        <p:blipFill>
          <a:blip r:embed="rId14" cstate="print">
            <a:extLst>
              <a:ext uri="{28A0092B-C50C-407E-A947-70E740481C1C}">
                <a14:useLocalDpi xmlns:a14="http://schemas.microsoft.com/office/drawing/2010/main" val="0"/>
              </a:ext>
            </a:extLst>
          </a:blip>
          <a:srcRect t="4624" b="4624"/>
          <a:stretch>
            <a:fillRect/>
          </a:stretch>
        </p:blipFill>
        <p:spPr/>
      </p:pic>
      <p:pic>
        <p:nvPicPr>
          <p:cNvPr id="68" name="Tijdelijke aanduiding voor afbeelding 268" descr="Afbeelding met persoon&#10;&#10;Automatisch gegenereerde beschrijving">
            <a:extLst>
              <a:ext uri="{FF2B5EF4-FFF2-40B4-BE49-F238E27FC236}">
                <a16:creationId xmlns:a16="http://schemas.microsoft.com/office/drawing/2014/main" id="{CDEAD6B5-13DF-87CE-BE98-74ED7272D4FA}"/>
              </a:ext>
            </a:extLst>
          </p:cNvPr>
          <p:cNvPicPr>
            <a:picLocks noGrp="1" noChangeAspect="1"/>
          </p:cNvPicPr>
          <p:nvPr>
            <p:ph type="pic" sz="quarter" idx="29"/>
          </p:nvPr>
        </p:nvPicPr>
        <p:blipFill>
          <a:blip r:embed="rId15" cstate="print">
            <a:extLst>
              <a:ext uri="{28A0092B-C50C-407E-A947-70E740481C1C}">
                <a14:useLocalDpi xmlns:a14="http://schemas.microsoft.com/office/drawing/2010/main" val="0"/>
              </a:ext>
            </a:extLst>
          </a:blip>
          <a:srcRect t="4624" b="4624"/>
          <a:stretch>
            <a:fillRect/>
          </a:stretch>
        </p:blipFill>
        <p:spPr/>
      </p:pic>
      <p:pic>
        <p:nvPicPr>
          <p:cNvPr id="70" name="Tijdelijke aanduiding voor afbeelding 272" descr="Afbeelding met muur, kleding, persoon, vrouw&#10;&#10;Automatisch gegenereerde beschrijving">
            <a:extLst>
              <a:ext uri="{FF2B5EF4-FFF2-40B4-BE49-F238E27FC236}">
                <a16:creationId xmlns:a16="http://schemas.microsoft.com/office/drawing/2014/main" id="{D0C8E3EE-A617-414C-2571-2BCF7E72B894}"/>
              </a:ext>
            </a:extLst>
          </p:cNvPr>
          <p:cNvPicPr>
            <a:picLocks noGrp="1" noChangeAspect="1"/>
          </p:cNvPicPr>
          <p:nvPr>
            <p:ph type="pic" sz="quarter" idx="30"/>
          </p:nvPr>
        </p:nvPicPr>
        <p:blipFill>
          <a:blip r:embed="rId16" cstate="print">
            <a:extLst>
              <a:ext uri="{28A0092B-C50C-407E-A947-70E740481C1C}">
                <a14:useLocalDpi xmlns:a14="http://schemas.microsoft.com/office/drawing/2010/main" val="0"/>
              </a:ext>
            </a:extLst>
          </a:blip>
          <a:srcRect t="4624" b="4624"/>
          <a:stretch>
            <a:fillRect/>
          </a:stretch>
        </p:blipFill>
        <p:spPr/>
      </p:pic>
      <p:pic>
        <p:nvPicPr>
          <p:cNvPr id="6" name="Tijdelijke aanduiding voor afbeelding 5" descr="Afbeelding met persoon, bril, poseren&#10;&#10;Automatisch gegenereerde beschrijving">
            <a:extLst>
              <a:ext uri="{FF2B5EF4-FFF2-40B4-BE49-F238E27FC236}">
                <a16:creationId xmlns:a16="http://schemas.microsoft.com/office/drawing/2014/main" id="{C23DC880-F5DC-469D-2814-725FD739A9CB}"/>
              </a:ext>
            </a:extLst>
          </p:cNvPr>
          <p:cNvPicPr>
            <a:picLocks noGrp="1" noChangeAspect="1"/>
          </p:cNvPicPr>
          <p:nvPr>
            <p:ph type="pic" sz="quarter" idx="31"/>
          </p:nvPr>
        </p:nvPicPr>
        <p:blipFill>
          <a:blip r:embed="rId17" cstate="print">
            <a:extLst>
              <a:ext uri="{28A0092B-C50C-407E-A947-70E740481C1C}">
                <a14:useLocalDpi xmlns:a14="http://schemas.microsoft.com/office/drawing/2010/main" val="0"/>
              </a:ext>
            </a:extLst>
          </a:blip>
          <a:srcRect t="4624" b="4624"/>
          <a:stretch>
            <a:fillRect/>
          </a:stretch>
        </p:blipFill>
        <p:spPr/>
      </p:pic>
      <p:pic>
        <p:nvPicPr>
          <p:cNvPr id="77" name="Tijdelijke aanduiding voor afbeelding 25" descr="Afbeelding met persoon, muur, kleding&#10;&#10;Automatisch gegenereerde beschrijving">
            <a:extLst>
              <a:ext uri="{FF2B5EF4-FFF2-40B4-BE49-F238E27FC236}">
                <a16:creationId xmlns:a16="http://schemas.microsoft.com/office/drawing/2014/main" id="{8BE05044-375E-BE82-A906-0B6FB364E7D4}"/>
              </a:ext>
            </a:extLst>
          </p:cNvPr>
          <p:cNvPicPr>
            <a:picLocks noGrp="1" noChangeAspect="1"/>
          </p:cNvPicPr>
          <p:nvPr>
            <p:ph type="pic" sz="quarter" idx="32"/>
          </p:nvPr>
        </p:nvPicPr>
        <p:blipFill>
          <a:blip r:embed="rId18" cstate="print">
            <a:extLst>
              <a:ext uri="{28A0092B-C50C-407E-A947-70E740481C1C}">
                <a14:useLocalDpi xmlns:a14="http://schemas.microsoft.com/office/drawing/2010/main" val="0"/>
              </a:ext>
            </a:extLst>
          </a:blip>
          <a:srcRect t="4624" b="4624"/>
          <a:stretch>
            <a:fillRect/>
          </a:stretch>
        </p:blipFill>
        <p:spPr/>
      </p:pic>
      <p:pic>
        <p:nvPicPr>
          <p:cNvPr id="81" name="Tijdelijke aanduiding voor afbeelding 274" descr="Afbeelding met persoon, glimlachen, dragen, shirt&#10;&#10;Automatisch gegenereerde beschrijving">
            <a:extLst>
              <a:ext uri="{FF2B5EF4-FFF2-40B4-BE49-F238E27FC236}">
                <a16:creationId xmlns:a16="http://schemas.microsoft.com/office/drawing/2014/main" id="{BCC5E73B-7C2C-9FB2-41E8-4FD8A5174E7E}"/>
              </a:ext>
            </a:extLst>
          </p:cNvPr>
          <p:cNvPicPr>
            <a:picLocks noGrp="1" noChangeAspect="1"/>
          </p:cNvPicPr>
          <p:nvPr>
            <p:ph type="pic" sz="quarter" idx="33"/>
          </p:nvPr>
        </p:nvPicPr>
        <p:blipFill>
          <a:blip r:embed="rId19" cstate="print">
            <a:extLst>
              <a:ext uri="{28A0092B-C50C-407E-A947-70E740481C1C}">
                <a14:useLocalDpi xmlns:a14="http://schemas.microsoft.com/office/drawing/2010/main" val="0"/>
              </a:ext>
            </a:extLst>
          </a:blip>
          <a:srcRect t="4624" b="4624"/>
          <a:stretch>
            <a:fillRect/>
          </a:stretch>
        </p:blipFill>
        <p:spPr/>
      </p:pic>
      <p:pic>
        <p:nvPicPr>
          <p:cNvPr id="84" name="Tijdelijke aanduiding voor afbeelding 276" descr="Afbeelding met persoon, person, muur, binnen&#10;&#10;Automatisch gegenereerde beschrijving">
            <a:extLst>
              <a:ext uri="{FF2B5EF4-FFF2-40B4-BE49-F238E27FC236}">
                <a16:creationId xmlns:a16="http://schemas.microsoft.com/office/drawing/2014/main" id="{D6878E10-3008-8F3F-8552-D486CF81DE76}"/>
              </a:ext>
            </a:extLst>
          </p:cNvPr>
          <p:cNvPicPr>
            <a:picLocks noGrp="1" noChangeAspect="1"/>
          </p:cNvPicPr>
          <p:nvPr>
            <p:ph type="pic" sz="quarter" idx="34"/>
          </p:nvPr>
        </p:nvPicPr>
        <p:blipFill>
          <a:blip r:embed="rId20" cstate="print">
            <a:extLst>
              <a:ext uri="{28A0092B-C50C-407E-A947-70E740481C1C}">
                <a14:useLocalDpi xmlns:a14="http://schemas.microsoft.com/office/drawing/2010/main" val="0"/>
              </a:ext>
            </a:extLst>
          </a:blip>
          <a:srcRect t="4624" b="4624"/>
          <a:stretch>
            <a:fillRect/>
          </a:stretch>
        </p:blipFill>
        <p:spPr/>
      </p:pic>
      <p:pic>
        <p:nvPicPr>
          <p:cNvPr id="85" name="Tijdelijke aanduiding voor afbeelding 278" descr="Afbeelding met persoon, person, muur, stropdas&#10;&#10;Automatisch gegenereerde beschrijving">
            <a:extLst>
              <a:ext uri="{FF2B5EF4-FFF2-40B4-BE49-F238E27FC236}">
                <a16:creationId xmlns:a16="http://schemas.microsoft.com/office/drawing/2014/main" id="{097DC506-174D-1B45-5152-3EDBE016D8A2}"/>
              </a:ext>
            </a:extLst>
          </p:cNvPr>
          <p:cNvPicPr>
            <a:picLocks noGrp="1" noChangeAspect="1"/>
          </p:cNvPicPr>
          <p:nvPr>
            <p:ph type="pic" sz="quarter" idx="35"/>
          </p:nvPr>
        </p:nvPicPr>
        <p:blipFill>
          <a:blip r:embed="rId21" cstate="print">
            <a:extLst>
              <a:ext uri="{28A0092B-C50C-407E-A947-70E740481C1C}">
                <a14:useLocalDpi xmlns:a14="http://schemas.microsoft.com/office/drawing/2010/main" val="0"/>
              </a:ext>
            </a:extLst>
          </a:blip>
          <a:srcRect t="4624" b="4624"/>
          <a:stretch>
            <a:fillRect/>
          </a:stretch>
        </p:blipFill>
        <p:spPr/>
      </p:pic>
      <p:pic>
        <p:nvPicPr>
          <p:cNvPr id="88" name="Tijdelijke aanduiding voor afbeelding 280" descr="Afbeelding met person, persoon, dragen, muur&#10;&#10;Automatisch gegenereerde beschrijving">
            <a:extLst>
              <a:ext uri="{FF2B5EF4-FFF2-40B4-BE49-F238E27FC236}">
                <a16:creationId xmlns:a16="http://schemas.microsoft.com/office/drawing/2014/main" id="{F6D2552A-8EC8-C747-3D5B-5C324306F562}"/>
              </a:ext>
            </a:extLst>
          </p:cNvPr>
          <p:cNvPicPr>
            <a:picLocks noGrp="1" noChangeAspect="1"/>
          </p:cNvPicPr>
          <p:nvPr>
            <p:ph type="pic" sz="quarter" idx="36"/>
          </p:nvPr>
        </p:nvPicPr>
        <p:blipFill>
          <a:blip r:embed="rId22" cstate="print">
            <a:extLst>
              <a:ext uri="{28A0092B-C50C-407E-A947-70E740481C1C}">
                <a14:useLocalDpi xmlns:a14="http://schemas.microsoft.com/office/drawing/2010/main" val="0"/>
              </a:ext>
            </a:extLst>
          </a:blip>
          <a:srcRect t="4624" b="4624"/>
          <a:stretch>
            <a:fillRect/>
          </a:stretch>
        </p:blipFill>
        <p:spPr/>
      </p:pic>
      <p:pic>
        <p:nvPicPr>
          <p:cNvPr id="99" name="Tijdelijke aanduiding voor afbeelding 282" descr="Afbeelding met person, muur, persoon, binnen&#10;&#10;Automatisch gegenereerde beschrijving">
            <a:extLst>
              <a:ext uri="{FF2B5EF4-FFF2-40B4-BE49-F238E27FC236}">
                <a16:creationId xmlns:a16="http://schemas.microsoft.com/office/drawing/2014/main" id="{49F4936E-6977-B809-CB87-BD5F4769BB04}"/>
              </a:ext>
            </a:extLst>
          </p:cNvPr>
          <p:cNvPicPr>
            <a:picLocks noGrp="1" noChangeAspect="1"/>
          </p:cNvPicPr>
          <p:nvPr>
            <p:ph type="pic" sz="quarter" idx="37"/>
          </p:nvPr>
        </p:nvPicPr>
        <p:blipFill>
          <a:blip r:embed="rId23" cstate="print">
            <a:extLst>
              <a:ext uri="{28A0092B-C50C-407E-A947-70E740481C1C}">
                <a14:useLocalDpi xmlns:a14="http://schemas.microsoft.com/office/drawing/2010/main" val="0"/>
              </a:ext>
            </a:extLst>
          </a:blip>
          <a:srcRect t="4624" b="4624"/>
          <a:stretch>
            <a:fillRect/>
          </a:stretch>
        </p:blipFill>
        <p:spPr/>
      </p:pic>
      <p:pic>
        <p:nvPicPr>
          <p:cNvPr id="100" name="Tijdelijke aanduiding voor afbeelding 284" descr="Afbeelding met persoon, stropdas, person, dragen&#10;&#10;Automatisch gegenereerde beschrijving">
            <a:extLst>
              <a:ext uri="{FF2B5EF4-FFF2-40B4-BE49-F238E27FC236}">
                <a16:creationId xmlns:a16="http://schemas.microsoft.com/office/drawing/2014/main" id="{A909384C-68B6-AF25-F981-1384D1CA3897}"/>
              </a:ext>
            </a:extLst>
          </p:cNvPr>
          <p:cNvPicPr>
            <a:picLocks noGrp="1" noChangeAspect="1"/>
          </p:cNvPicPr>
          <p:nvPr>
            <p:ph type="pic" sz="quarter" idx="38"/>
          </p:nvPr>
        </p:nvPicPr>
        <p:blipFill>
          <a:blip r:embed="rId24" cstate="print">
            <a:extLst>
              <a:ext uri="{28A0092B-C50C-407E-A947-70E740481C1C}">
                <a14:useLocalDpi xmlns:a14="http://schemas.microsoft.com/office/drawing/2010/main" val="0"/>
              </a:ext>
            </a:extLst>
          </a:blip>
          <a:srcRect t="4624" b="4624"/>
          <a:stretch>
            <a:fillRect/>
          </a:stretch>
        </p:blipFill>
        <p:spPr/>
      </p:pic>
      <p:pic>
        <p:nvPicPr>
          <p:cNvPr id="105" name="Tijdelijke aanduiding voor afbeelding 286" descr="Afbeelding met vrouw, persoon, dame&#10;&#10;Automatisch gegenereerde beschrijving">
            <a:extLst>
              <a:ext uri="{FF2B5EF4-FFF2-40B4-BE49-F238E27FC236}">
                <a16:creationId xmlns:a16="http://schemas.microsoft.com/office/drawing/2014/main" id="{767E6C0B-085B-5307-F7A6-81F50C9B04F1}"/>
              </a:ext>
            </a:extLst>
          </p:cNvPr>
          <p:cNvPicPr>
            <a:picLocks noGrp="1" noChangeAspect="1"/>
          </p:cNvPicPr>
          <p:nvPr>
            <p:ph type="pic" sz="quarter" idx="39"/>
          </p:nvPr>
        </p:nvPicPr>
        <p:blipFill>
          <a:blip r:embed="rId25" cstate="print">
            <a:extLst>
              <a:ext uri="{28A0092B-C50C-407E-A947-70E740481C1C}">
                <a14:useLocalDpi xmlns:a14="http://schemas.microsoft.com/office/drawing/2010/main" val="0"/>
              </a:ext>
            </a:extLst>
          </a:blip>
          <a:srcRect t="4624" b="4624"/>
          <a:stretch>
            <a:fillRect/>
          </a:stretch>
        </p:blipFill>
        <p:spPr/>
      </p:pic>
      <p:pic>
        <p:nvPicPr>
          <p:cNvPr id="106" name="Tijdelijke aanduiding voor afbeelding 288" descr="Afbeelding met persoon, person, bril, muur&#10;&#10;Automatisch gegenereerde beschrijving">
            <a:extLst>
              <a:ext uri="{FF2B5EF4-FFF2-40B4-BE49-F238E27FC236}">
                <a16:creationId xmlns:a16="http://schemas.microsoft.com/office/drawing/2014/main" id="{6AF84407-3A73-FB7E-1F85-BB353EB21EBE}"/>
              </a:ext>
            </a:extLst>
          </p:cNvPr>
          <p:cNvPicPr>
            <a:picLocks noGrp="1" noChangeAspect="1"/>
          </p:cNvPicPr>
          <p:nvPr>
            <p:ph type="pic" sz="quarter" idx="40"/>
          </p:nvPr>
        </p:nvPicPr>
        <p:blipFill>
          <a:blip r:embed="rId26" cstate="print">
            <a:extLst>
              <a:ext uri="{28A0092B-C50C-407E-A947-70E740481C1C}">
                <a14:useLocalDpi xmlns:a14="http://schemas.microsoft.com/office/drawing/2010/main" val="0"/>
              </a:ext>
            </a:extLst>
          </a:blip>
          <a:srcRect t="4500" b="4500"/>
          <a:stretch>
            <a:fillRect/>
          </a:stretch>
        </p:blipFill>
        <p:spPr/>
      </p:pic>
      <p:pic>
        <p:nvPicPr>
          <p:cNvPr id="111" name="Tijdelijke aanduiding voor afbeelding 290" descr="Afbeelding met persoon, lucht, buiten, vrouw&#10;&#10;Automatisch gegenereerde beschrijving">
            <a:extLst>
              <a:ext uri="{FF2B5EF4-FFF2-40B4-BE49-F238E27FC236}">
                <a16:creationId xmlns:a16="http://schemas.microsoft.com/office/drawing/2014/main" id="{CB7AA044-5DEF-88BD-D9A6-369A26BD9CA2}"/>
              </a:ext>
            </a:extLst>
          </p:cNvPr>
          <p:cNvPicPr>
            <a:picLocks noGrp="1" noChangeAspect="1"/>
          </p:cNvPicPr>
          <p:nvPr>
            <p:ph type="pic" sz="quarter" idx="41"/>
          </p:nvPr>
        </p:nvPicPr>
        <p:blipFill>
          <a:blip r:embed="rId27" cstate="print">
            <a:extLst>
              <a:ext uri="{28A0092B-C50C-407E-A947-70E740481C1C}">
                <a14:useLocalDpi xmlns:a14="http://schemas.microsoft.com/office/drawing/2010/main" val="0"/>
              </a:ext>
            </a:extLst>
          </a:blip>
          <a:srcRect t="4624" b="4624"/>
          <a:stretch>
            <a:fillRect/>
          </a:stretch>
        </p:blipFill>
        <p:spPr/>
      </p:pic>
      <p:pic>
        <p:nvPicPr>
          <p:cNvPr id="8" name="Tijdelijke aanduiding voor afbeelding 7" descr="Afbeelding met persoon, muur, vrouw, glimlachen&#10;&#10;Automatisch gegenereerde beschrijving">
            <a:extLst>
              <a:ext uri="{FF2B5EF4-FFF2-40B4-BE49-F238E27FC236}">
                <a16:creationId xmlns:a16="http://schemas.microsoft.com/office/drawing/2014/main" id="{2221E2FA-E964-68B2-FDF8-BE38D0222203}"/>
              </a:ext>
            </a:extLst>
          </p:cNvPr>
          <p:cNvPicPr>
            <a:picLocks noGrp="1" noChangeAspect="1"/>
          </p:cNvPicPr>
          <p:nvPr>
            <p:ph type="pic" sz="quarter" idx="42"/>
          </p:nvPr>
        </p:nvPicPr>
        <p:blipFill>
          <a:blip r:embed="rId28" cstate="print">
            <a:extLst>
              <a:ext uri="{28A0092B-C50C-407E-A947-70E740481C1C}">
                <a14:useLocalDpi xmlns:a14="http://schemas.microsoft.com/office/drawing/2010/main" val="0"/>
              </a:ext>
            </a:extLst>
          </a:blip>
          <a:srcRect t="4624" b="4624"/>
          <a:stretch>
            <a:fillRect/>
          </a:stretch>
        </p:blipFill>
        <p:spPr/>
      </p:pic>
      <p:pic>
        <p:nvPicPr>
          <p:cNvPr id="114" name="Tijdelijke aanduiding voor afbeelding 292" descr="Afbeelding met persoon, buiten, haarstukje&#10;&#10;Automatisch gegenereerde beschrijving">
            <a:extLst>
              <a:ext uri="{FF2B5EF4-FFF2-40B4-BE49-F238E27FC236}">
                <a16:creationId xmlns:a16="http://schemas.microsoft.com/office/drawing/2014/main" id="{B148466B-4596-7C16-80A8-927CC32919B8}"/>
              </a:ext>
            </a:extLst>
          </p:cNvPr>
          <p:cNvPicPr>
            <a:picLocks noGrp="1" noChangeAspect="1"/>
          </p:cNvPicPr>
          <p:nvPr>
            <p:ph type="pic" sz="quarter" idx="43"/>
          </p:nvPr>
        </p:nvPicPr>
        <p:blipFill>
          <a:blip r:embed="rId29" cstate="print">
            <a:extLst>
              <a:ext uri="{28A0092B-C50C-407E-A947-70E740481C1C}">
                <a14:useLocalDpi xmlns:a14="http://schemas.microsoft.com/office/drawing/2010/main" val="0"/>
              </a:ext>
            </a:extLst>
          </a:blip>
          <a:srcRect t="4624" b="4624"/>
          <a:stretch>
            <a:fillRect/>
          </a:stretch>
        </p:blipFill>
        <p:spPr/>
      </p:pic>
      <p:pic>
        <p:nvPicPr>
          <p:cNvPr id="117" name="Tijdelijke aanduiding voor afbeelding 294" descr="Afbeelding met persoon, blauw&#10;&#10;Automatisch gegenereerde beschrijving">
            <a:extLst>
              <a:ext uri="{FF2B5EF4-FFF2-40B4-BE49-F238E27FC236}">
                <a16:creationId xmlns:a16="http://schemas.microsoft.com/office/drawing/2014/main" id="{740BB08B-2540-5A1B-A03A-4FD64A93E753}"/>
              </a:ext>
            </a:extLst>
          </p:cNvPr>
          <p:cNvPicPr>
            <a:picLocks noGrp="1" noChangeAspect="1"/>
          </p:cNvPicPr>
          <p:nvPr>
            <p:ph type="pic" sz="quarter" idx="44"/>
          </p:nvPr>
        </p:nvPicPr>
        <p:blipFill>
          <a:blip r:embed="rId30" cstate="print">
            <a:extLst>
              <a:ext uri="{28A0092B-C50C-407E-A947-70E740481C1C}">
                <a14:useLocalDpi xmlns:a14="http://schemas.microsoft.com/office/drawing/2010/main" val="0"/>
              </a:ext>
            </a:extLst>
          </a:blip>
          <a:srcRect t="4624" b="4624"/>
          <a:stretch>
            <a:fillRect/>
          </a:stretch>
        </p:blipFill>
        <p:spPr/>
      </p:pic>
      <p:pic>
        <p:nvPicPr>
          <p:cNvPr id="118" name="Tijdelijke aanduiding voor afbeelding 296" descr="Afbeelding met person, persoon, muur, binnen&#10;&#10;Automatisch gegenereerde beschrijving">
            <a:extLst>
              <a:ext uri="{FF2B5EF4-FFF2-40B4-BE49-F238E27FC236}">
                <a16:creationId xmlns:a16="http://schemas.microsoft.com/office/drawing/2014/main" id="{637D1E04-4FF1-C487-8B29-70DB88305272}"/>
              </a:ext>
            </a:extLst>
          </p:cNvPr>
          <p:cNvPicPr>
            <a:picLocks noGrp="1" noChangeAspect="1"/>
          </p:cNvPicPr>
          <p:nvPr>
            <p:ph type="pic" sz="quarter" idx="45"/>
          </p:nvPr>
        </p:nvPicPr>
        <p:blipFill>
          <a:blip r:embed="rId31" cstate="print">
            <a:extLst>
              <a:ext uri="{28A0092B-C50C-407E-A947-70E740481C1C}">
                <a14:useLocalDpi xmlns:a14="http://schemas.microsoft.com/office/drawing/2010/main" val="0"/>
              </a:ext>
            </a:extLst>
          </a:blip>
          <a:srcRect t="4624" b="4624"/>
          <a:stretch>
            <a:fillRect/>
          </a:stretch>
        </p:blipFill>
        <p:spPr/>
      </p:pic>
      <p:pic>
        <p:nvPicPr>
          <p:cNvPr id="121" name="Tijdelijke aanduiding voor afbeelding 5">
            <a:extLst>
              <a:ext uri="{FF2B5EF4-FFF2-40B4-BE49-F238E27FC236}">
                <a16:creationId xmlns:a16="http://schemas.microsoft.com/office/drawing/2014/main" id="{806E0C3F-51D9-CFC3-C6B9-3CC63C5D504A}"/>
              </a:ext>
            </a:extLst>
          </p:cNvPr>
          <p:cNvPicPr>
            <a:picLocks noGrp="1" noChangeAspect="1"/>
          </p:cNvPicPr>
          <p:nvPr>
            <p:ph type="pic" sz="quarter" idx="46"/>
          </p:nvPr>
        </p:nvPicPr>
        <p:blipFill>
          <a:blip r:embed="rId32" cstate="print">
            <a:extLst>
              <a:ext uri="{28A0092B-C50C-407E-A947-70E740481C1C}">
                <a14:useLocalDpi xmlns:a14="http://schemas.microsoft.com/office/drawing/2010/main" val="0"/>
              </a:ext>
            </a:extLst>
          </a:blip>
          <a:srcRect t="4624" b="4624"/>
          <a:stretch>
            <a:fillRect/>
          </a:stretch>
        </p:blipFill>
        <p:spPr/>
      </p:pic>
      <p:pic>
        <p:nvPicPr>
          <p:cNvPr id="127" name="Tijdelijke aanduiding voor afbeelding 2" descr="Afbeelding met persoon, glimlachen&#10;&#10;Automatisch gegenereerde beschrijving">
            <a:extLst>
              <a:ext uri="{FF2B5EF4-FFF2-40B4-BE49-F238E27FC236}">
                <a16:creationId xmlns:a16="http://schemas.microsoft.com/office/drawing/2014/main" id="{E6EB1B2A-71BA-9081-F531-AEBB5F548AC9}"/>
              </a:ext>
            </a:extLst>
          </p:cNvPr>
          <p:cNvPicPr>
            <a:picLocks noGrp="1" noChangeAspect="1"/>
          </p:cNvPicPr>
          <p:nvPr>
            <p:ph type="pic" sz="quarter" idx="47"/>
          </p:nvPr>
        </p:nvPicPr>
        <p:blipFill>
          <a:blip r:embed="rId33" cstate="print">
            <a:extLst>
              <a:ext uri="{28A0092B-C50C-407E-A947-70E740481C1C}">
                <a14:useLocalDpi xmlns:a14="http://schemas.microsoft.com/office/drawing/2010/main" val="0"/>
              </a:ext>
            </a:extLst>
          </a:blip>
          <a:srcRect t="4624" b="4624"/>
          <a:stretch>
            <a:fillRect/>
          </a:stretch>
        </p:blipFill>
        <p:spPr/>
      </p:pic>
      <p:pic>
        <p:nvPicPr>
          <p:cNvPr id="198" name="Tijdelijke aanduiding voor afbeelding 298" descr="Afbeelding met persoon, person, glimlachen, dragen&#10;&#10;Automatisch gegenereerde beschrijving">
            <a:extLst>
              <a:ext uri="{FF2B5EF4-FFF2-40B4-BE49-F238E27FC236}">
                <a16:creationId xmlns:a16="http://schemas.microsoft.com/office/drawing/2014/main" id="{9E0FE6D4-356D-DA5E-186A-2CD404940129}"/>
              </a:ext>
            </a:extLst>
          </p:cNvPr>
          <p:cNvPicPr>
            <a:picLocks noGrp="1" noChangeAspect="1"/>
          </p:cNvPicPr>
          <p:nvPr>
            <p:ph type="pic" sz="quarter" idx="48"/>
          </p:nvPr>
        </p:nvPicPr>
        <p:blipFill>
          <a:blip r:embed="rId34" cstate="print">
            <a:extLst>
              <a:ext uri="{28A0092B-C50C-407E-A947-70E740481C1C}">
                <a14:useLocalDpi xmlns:a14="http://schemas.microsoft.com/office/drawing/2010/main" val="0"/>
              </a:ext>
            </a:extLst>
          </a:blip>
          <a:srcRect t="4624" b="4624"/>
          <a:stretch>
            <a:fillRect/>
          </a:stretch>
        </p:blipFill>
        <p:spPr/>
      </p:pic>
      <p:pic>
        <p:nvPicPr>
          <p:cNvPr id="204" name="Tijdelijke aanduiding voor afbeelding 300" descr="Afbeelding met person, muur, persoon, dragen&#10;&#10;Automatisch gegenereerde beschrijving">
            <a:extLst>
              <a:ext uri="{FF2B5EF4-FFF2-40B4-BE49-F238E27FC236}">
                <a16:creationId xmlns:a16="http://schemas.microsoft.com/office/drawing/2014/main" id="{D873DC19-7E3D-E564-5E0C-D51A8F3F4D71}"/>
              </a:ext>
            </a:extLst>
          </p:cNvPr>
          <p:cNvPicPr>
            <a:picLocks noGrp="1" noChangeAspect="1"/>
          </p:cNvPicPr>
          <p:nvPr>
            <p:ph type="pic" sz="quarter" idx="49"/>
          </p:nvPr>
        </p:nvPicPr>
        <p:blipFill>
          <a:blip r:embed="rId35" cstate="print">
            <a:extLst>
              <a:ext uri="{28A0092B-C50C-407E-A947-70E740481C1C}">
                <a14:useLocalDpi xmlns:a14="http://schemas.microsoft.com/office/drawing/2010/main" val="0"/>
              </a:ext>
            </a:extLst>
          </a:blip>
          <a:srcRect t="4624" b="4624"/>
          <a:stretch>
            <a:fillRect/>
          </a:stretch>
        </p:blipFill>
        <p:spPr/>
      </p:pic>
      <p:pic>
        <p:nvPicPr>
          <p:cNvPr id="207" name="Tijdelijke aanduiding voor afbeelding 125">
            <a:extLst>
              <a:ext uri="{FF2B5EF4-FFF2-40B4-BE49-F238E27FC236}">
                <a16:creationId xmlns:a16="http://schemas.microsoft.com/office/drawing/2014/main" id="{9B0F830A-6993-CA56-AED9-B1B7D6553651}"/>
              </a:ext>
            </a:extLst>
          </p:cNvPr>
          <p:cNvPicPr>
            <a:picLocks noGrp="1" noChangeAspect="1"/>
          </p:cNvPicPr>
          <p:nvPr>
            <p:ph type="pic" sz="quarter" idx="50"/>
          </p:nvPr>
        </p:nvPicPr>
        <p:blipFill>
          <a:blip r:embed="rId2" cstate="print">
            <a:extLst>
              <a:ext uri="{28A0092B-C50C-407E-A947-70E740481C1C}">
                <a14:useLocalDpi xmlns:a14="http://schemas.microsoft.com/office/drawing/2010/main" val="0"/>
              </a:ext>
            </a:extLst>
          </a:blip>
          <a:srcRect t="4624" b="4624"/>
          <a:stretch>
            <a:fillRect/>
          </a:stretch>
        </p:blipFill>
        <p:spPr/>
      </p:pic>
      <p:pic>
        <p:nvPicPr>
          <p:cNvPr id="208" name="Tijdelijke aanduiding voor afbeelding 191">
            <a:extLst>
              <a:ext uri="{FF2B5EF4-FFF2-40B4-BE49-F238E27FC236}">
                <a16:creationId xmlns:a16="http://schemas.microsoft.com/office/drawing/2014/main" id="{D8DAF88B-188C-4944-C708-9D642C841DDD}"/>
              </a:ext>
            </a:extLst>
          </p:cNvPr>
          <p:cNvPicPr>
            <a:picLocks noGrp="1" noChangeAspect="1"/>
          </p:cNvPicPr>
          <p:nvPr>
            <p:ph type="pic" sz="quarter" idx="51"/>
          </p:nvPr>
        </p:nvPicPr>
        <p:blipFill>
          <a:blip r:embed="rId3" cstate="print">
            <a:extLst>
              <a:ext uri="{28A0092B-C50C-407E-A947-70E740481C1C}">
                <a14:useLocalDpi xmlns:a14="http://schemas.microsoft.com/office/drawing/2010/main" val="0"/>
              </a:ext>
            </a:extLst>
          </a:blip>
          <a:srcRect t="4624" b="4624"/>
          <a:stretch>
            <a:fillRect/>
          </a:stretch>
        </p:blipFill>
        <p:spPr/>
      </p:pic>
      <p:pic>
        <p:nvPicPr>
          <p:cNvPr id="209" name="Tijdelijke aanduiding voor afbeelding 193">
            <a:extLst>
              <a:ext uri="{FF2B5EF4-FFF2-40B4-BE49-F238E27FC236}">
                <a16:creationId xmlns:a16="http://schemas.microsoft.com/office/drawing/2014/main" id="{1207F1F6-DEA8-B61F-9F3B-EBFEF3134D1E}"/>
              </a:ext>
            </a:extLst>
          </p:cNvPr>
          <p:cNvPicPr>
            <a:picLocks noGrp="1" noChangeAspect="1"/>
          </p:cNvPicPr>
          <p:nvPr>
            <p:ph type="pic" sz="quarter" idx="52"/>
          </p:nvPr>
        </p:nvPicPr>
        <p:blipFill>
          <a:blip r:embed="rId4" cstate="print">
            <a:extLst>
              <a:ext uri="{28A0092B-C50C-407E-A947-70E740481C1C}">
                <a14:useLocalDpi xmlns:a14="http://schemas.microsoft.com/office/drawing/2010/main" val="0"/>
              </a:ext>
            </a:extLst>
          </a:blip>
          <a:srcRect t="4624" b="4624"/>
          <a:stretch>
            <a:fillRect/>
          </a:stretch>
        </p:blipFill>
        <p:spPr/>
      </p:pic>
      <p:pic>
        <p:nvPicPr>
          <p:cNvPr id="210" name="Tijdelijke aanduiding voor afbeelding 195">
            <a:extLst>
              <a:ext uri="{FF2B5EF4-FFF2-40B4-BE49-F238E27FC236}">
                <a16:creationId xmlns:a16="http://schemas.microsoft.com/office/drawing/2014/main" id="{ADAAD9C7-CA2C-EF54-ACD6-860F56B2E17A}"/>
              </a:ext>
            </a:extLst>
          </p:cNvPr>
          <p:cNvPicPr>
            <a:picLocks noGrp="1" noChangeAspect="1"/>
          </p:cNvPicPr>
          <p:nvPr>
            <p:ph type="pic" sz="quarter" idx="53"/>
          </p:nvPr>
        </p:nvPicPr>
        <p:blipFill>
          <a:blip r:embed="rId5" cstate="print">
            <a:extLst>
              <a:ext uri="{28A0092B-C50C-407E-A947-70E740481C1C}">
                <a14:useLocalDpi xmlns:a14="http://schemas.microsoft.com/office/drawing/2010/main" val="0"/>
              </a:ext>
            </a:extLst>
          </a:blip>
          <a:srcRect t="4624" b="4624"/>
          <a:stretch>
            <a:fillRect/>
          </a:stretch>
        </p:blipFill>
        <p:spPr/>
      </p:pic>
      <p:pic>
        <p:nvPicPr>
          <p:cNvPr id="211" name="Tijdelijke aanduiding voor afbeelding 198">
            <a:extLst>
              <a:ext uri="{FF2B5EF4-FFF2-40B4-BE49-F238E27FC236}">
                <a16:creationId xmlns:a16="http://schemas.microsoft.com/office/drawing/2014/main" id="{7CC7B87D-86BD-D5AD-0679-D9ADD32DB3CB}"/>
              </a:ext>
            </a:extLst>
          </p:cNvPr>
          <p:cNvPicPr>
            <a:picLocks noGrp="1" noChangeAspect="1"/>
          </p:cNvPicPr>
          <p:nvPr>
            <p:ph type="pic" sz="quarter" idx="54"/>
          </p:nvPr>
        </p:nvPicPr>
        <p:blipFill>
          <a:blip r:embed="rId6" cstate="print">
            <a:extLst>
              <a:ext uri="{28A0092B-C50C-407E-A947-70E740481C1C}">
                <a14:useLocalDpi xmlns:a14="http://schemas.microsoft.com/office/drawing/2010/main" val="0"/>
              </a:ext>
            </a:extLst>
          </a:blip>
          <a:srcRect t="4624" b="4624"/>
          <a:stretch>
            <a:fillRect/>
          </a:stretch>
        </p:blipFill>
        <p:spPr/>
      </p:pic>
      <p:pic>
        <p:nvPicPr>
          <p:cNvPr id="212" name="Tijdelijke aanduiding voor afbeelding 200">
            <a:extLst>
              <a:ext uri="{FF2B5EF4-FFF2-40B4-BE49-F238E27FC236}">
                <a16:creationId xmlns:a16="http://schemas.microsoft.com/office/drawing/2014/main" id="{9A6294BA-7986-A604-79B3-0336A2020D59}"/>
              </a:ext>
            </a:extLst>
          </p:cNvPr>
          <p:cNvPicPr>
            <a:picLocks noGrp="1" noChangeAspect="1"/>
          </p:cNvPicPr>
          <p:nvPr>
            <p:ph type="pic" sz="quarter" idx="55"/>
          </p:nvPr>
        </p:nvPicPr>
        <p:blipFill>
          <a:blip r:embed="rId7" cstate="print">
            <a:extLst>
              <a:ext uri="{28A0092B-C50C-407E-A947-70E740481C1C}">
                <a14:useLocalDpi xmlns:a14="http://schemas.microsoft.com/office/drawing/2010/main" val="0"/>
              </a:ext>
            </a:extLst>
          </a:blip>
          <a:srcRect t="4624" b="4624"/>
          <a:stretch>
            <a:fillRect/>
          </a:stretch>
        </p:blipFill>
        <p:spPr/>
      </p:pic>
    </p:spTree>
    <p:extLst>
      <p:ext uri="{BB962C8B-B14F-4D97-AF65-F5344CB8AC3E}">
        <p14:creationId xmlns:p14="http://schemas.microsoft.com/office/powerpoint/2010/main" val="2413976007"/>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Tijdelijke aanduiding voor afbeelding 17">
            <a:extLst>
              <a:ext uri="{FF2B5EF4-FFF2-40B4-BE49-F238E27FC236}">
                <a16:creationId xmlns:a16="http://schemas.microsoft.com/office/drawing/2014/main" id="{A2BEA842-7A00-4C8F-B31B-C5900CBF6171}"/>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Lst>
          </a:blip>
          <a:srcRect t="5765" b="5765"/>
          <a:stretch/>
        </p:blipFill>
        <p:spPr/>
      </p:pic>
      <p:sp>
        <p:nvSpPr>
          <p:cNvPr id="8" name="Titel 7">
            <a:extLst>
              <a:ext uri="{FF2B5EF4-FFF2-40B4-BE49-F238E27FC236}">
                <a16:creationId xmlns:a16="http://schemas.microsoft.com/office/drawing/2014/main" id="{88855109-ADE4-47F7-B6BE-7AB6955F4365}"/>
              </a:ext>
            </a:extLst>
          </p:cNvPr>
          <p:cNvSpPr>
            <a:spLocks noGrp="1"/>
          </p:cNvSpPr>
          <p:nvPr>
            <p:ph type="title"/>
          </p:nvPr>
        </p:nvSpPr>
        <p:spPr/>
        <p:txBody>
          <a:bodyPr/>
          <a:lstStyle/>
          <a:p>
            <a:r>
              <a:rPr lang="nl-NL" dirty="0"/>
              <a:t>CLOSING SLIDE #3 LOCATIONS</a:t>
            </a:r>
          </a:p>
        </p:txBody>
      </p:sp>
      <p:sp>
        <p:nvSpPr>
          <p:cNvPr id="7" name="Tijdelijke aanduiding voor tekst 6">
            <a:extLst>
              <a:ext uri="{FF2B5EF4-FFF2-40B4-BE49-F238E27FC236}">
                <a16:creationId xmlns:a16="http://schemas.microsoft.com/office/drawing/2014/main" id="{59F342DF-3790-4E1E-8A25-B5E2672F34F7}"/>
              </a:ext>
            </a:extLst>
          </p:cNvPr>
          <p:cNvSpPr>
            <a:spLocks noGrp="1"/>
          </p:cNvSpPr>
          <p:nvPr>
            <p:ph type="body" sz="quarter" idx="19"/>
          </p:nvPr>
        </p:nvSpPr>
        <p:spPr/>
        <p:txBody>
          <a:bodyPr/>
          <a:lstStyle/>
          <a:p>
            <a:r>
              <a:rPr lang="nl-NL" dirty="0"/>
              <a:t>Herengracht 466</a:t>
            </a:r>
          </a:p>
          <a:p>
            <a:r>
              <a:rPr lang="nl-NL" dirty="0"/>
              <a:t>1017 CA Amsterdam</a:t>
            </a:r>
          </a:p>
          <a:p>
            <a:r>
              <a:rPr lang="nl-NL" dirty="0"/>
              <a:t>The Netherlands</a:t>
            </a:r>
          </a:p>
        </p:txBody>
      </p:sp>
      <p:sp>
        <p:nvSpPr>
          <p:cNvPr id="25" name="Tijdelijke aanduiding voor tekst 24">
            <a:extLst>
              <a:ext uri="{FF2B5EF4-FFF2-40B4-BE49-F238E27FC236}">
                <a16:creationId xmlns:a16="http://schemas.microsoft.com/office/drawing/2014/main" id="{BA8A9A0D-F997-42A4-B53F-8DA78CA5C736}"/>
              </a:ext>
            </a:extLst>
          </p:cNvPr>
          <p:cNvSpPr>
            <a:spLocks noGrp="1"/>
          </p:cNvSpPr>
          <p:nvPr>
            <p:ph type="body" sz="quarter" idx="21"/>
          </p:nvPr>
        </p:nvSpPr>
        <p:spPr/>
        <p:txBody>
          <a:bodyPr/>
          <a:lstStyle/>
          <a:p>
            <a:r>
              <a:rPr lang="nl-NL" dirty="0"/>
              <a:t>linkedin.com/company/rutgers-&amp;-posch</a:t>
            </a:r>
          </a:p>
        </p:txBody>
      </p:sp>
      <p:sp>
        <p:nvSpPr>
          <p:cNvPr id="10" name="Tijdelijke aanduiding voor tekst 9">
            <a:extLst>
              <a:ext uri="{FF2B5EF4-FFF2-40B4-BE49-F238E27FC236}">
                <a16:creationId xmlns:a16="http://schemas.microsoft.com/office/drawing/2014/main" id="{B6480EFF-EBC7-430F-99B3-9CBAA26B9E1B}"/>
              </a:ext>
            </a:extLst>
          </p:cNvPr>
          <p:cNvSpPr>
            <a:spLocks noGrp="1"/>
          </p:cNvSpPr>
          <p:nvPr>
            <p:ph type="body" sz="quarter" idx="22"/>
          </p:nvPr>
        </p:nvSpPr>
        <p:spPr/>
        <p:txBody>
          <a:bodyPr/>
          <a:lstStyle/>
          <a:p>
            <a:r>
              <a:rPr lang="nl-NL" dirty="0"/>
              <a:t>Office</a:t>
            </a:r>
          </a:p>
        </p:txBody>
      </p:sp>
      <p:sp>
        <p:nvSpPr>
          <p:cNvPr id="11" name="Tijdelijke aanduiding voor tekst 10">
            <a:extLst>
              <a:ext uri="{FF2B5EF4-FFF2-40B4-BE49-F238E27FC236}">
                <a16:creationId xmlns:a16="http://schemas.microsoft.com/office/drawing/2014/main" id="{B8F04239-F866-4A5E-B6C4-DF13A2AD5F87}"/>
              </a:ext>
            </a:extLst>
          </p:cNvPr>
          <p:cNvSpPr>
            <a:spLocks noGrp="1"/>
          </p:cNvSpPr>
          <p:nvPr>
            <p:ph type="body" sz="quarter" idx="23"/>
          </p:nvPr>
        </p:nvSpPr>
        <p:spPr/>
        <p:txBody>
          <a:bodyPr/>
          <a:lstStyle/>
          <a:p>
            <a:r>
              <a:rPr lang="en-US" dirty="0"/>
              <a:t>PO Box 10896</a:t>
            </a:r>
          </a:p>
          <a:p>
            <a:r>
              <a:rPr lang="en-US" dirty="0"/>
              <a:t>1001 EW Amsterdam</a:t>
            </a:r>
          </a:p>
          <a:p>
            <a:r>
              <a:rPr lang="en-US" dirty="0"/>
              <a:t>The Netherlands</a:t>
            </a:r>
            <a:endParaRPr lang="nl-NL" dirty="0"/>
          </a:p>
        </p:txBody>
      </p:sp>
      <p:sp>
        <p:nvSpPr>
          <p:cNvPr id="15" name="Tijdelijke aanduiding voor tekst 14">
            <a:extLst>
              <a:ext uri="{FF2B5EF4-FFF2-40B4-BE49-F238E27FC236}">
                <a16:creationId xmlns:a16="http://schemas.microsoft.com/office/drawing/2014/main" id="{75DE67A5-C425-4E4B-B07C-2CE903FAB5E4}"/>
              </a:ext>
            </a:extLst>
          </p:cNvPr>
          <p:cNvSpPr>
            <a:spLocks noGrp="1"/>
          </p:cNvSpPr>
          <p:nvPr>
            <p:ph type="body" sz="quarter" idx="24"/>
          </p:nvPr>
        </p:nvSpPr>
        <p:spPr/>
        <p:txBody>
          <a:bodyPr/>
          <a:lstStyle/>
          <a:p>
            <a:r>
              <a:rPr lang="nl-NL" dirty="0"/>
              <a:t>POSTAL </a:t>
            </a:r>
            <a:r>
              <a:rPr lang="nl-NL" dirty="0" err="1"/>
              <a:t>ADDRESs</a:t>
            </a:r>
            <a:endParaRPr lang="nl-NL" dirty="0"/>
          </a:p>
        </p:txBody>
      </p:sp>
      <p:sp>
        <p:nvSpPr>
          <p:cNvPr id="26" name="Tijdelijke aanduiding voor tekst 25">
            <a:extLst>
              <a:ext uri="{FF2B5EF4-FFF2-40B4-BE49-F238E27FC236}">
                <a16:creationId xmlns:a16="http://schemas.microsoft.com/office/drawing/2014/main" id="{EB650CE8-7C3D-430B-BFF3-BF36DF820BD9}"/>
              </a:ext>
            </a:extLst>
          </p:cNvPr>
          <p:cNvSpPr>
            <a:spLocks noGrp="1"/>
          </p:cNvSpPr>
          <p:nvPr>
            <p:ph type="body" sz="quarter" idx="26"/>
          </p:nvPr>
        </p:nvSpPr>
        <p:spPr/>
        <p:txBody>
          <a:bodyPr/>
          <a:lstStyle/>
          <a:p>
            <a:r>
              <a:rPr lang="nl-NL" dirty="0"/>
              <a:t>contact</a:t>
            </a:r>
          </a:p>
        </p:txBody>
      </p:sp>
      <p:sp>
        <p:nvSpPr>
          <p:cNvPr id="24" name="Tijdelijke aanduiding voor verticale tekst 23">
            <a:extLst>
              <a:ext uri="{FF2B5EF4-FFF2-40B4-BE49-F238E27FC236}">
                <a16:creationId xmlns:a16="http://schemas.microsoft.com/office/drawing/2014/main" id="{2E01544D-BACD-4239-ABD5-945716C05738}"/>
              </a:ext>
            </a:extLst>
          </p:cNvPr>
          <p:cNvSpPr>
            <a:spLocks noGrp="1"/>
          </p:cNvSpPr>
          <p:nvPr>
            <p:ph type="body" orient="vert" idx="17"/>
          </p:nvPr>
        </p:nvSpPr>
        <p:spPr/>
        <p:txBody>
          <a:bodyPr/>
          <a:lstStyle/>
          <a:p>
            <a:r>
              <a:rPr lang="nl-NL" dirty="0"/>
              <a:t>info@rutgersposch.com</a:t>
            </a:r>
          </a:p>
        </p:txBody>
      </p:sp>
      <p:sp>
        <p:nvSpPr>
          <p:cNvPr id="27" name="Tijdelijke aanduiding voor verticale tekst 26">
            <a:extLst>
              <a:ext uri="{FF2B5EF4-FFF2-40B4-BE49-F238E27FC236}">
                <a16:creationId xmlns:a16="http://schemas.microsoft.com/office/drawing/2014/main" id="{75500154-F293-414A-923C-37F5882D384D}"/>
              </a:ext>
            </a:extLst>
          </p:cNvPr>
          <p:cNvSpPr>
            <a:spLocks noGrp="1"/>
          </p:cNvSpPr>
          <p:nvPr>
            <p:ph type="body" orient="vert" idx="27"/>
          </p:nvPr>
        </p:nvSpPr>
        <p:spPr/>
        <p:txBody>
          <a:bodyPr/>
          <a:lstStyle/>
          <a:p>
            <a:r>
              <a:rPr lang="nl-NL" dirty="0"/>
              <a:t>+31 20 891 3900</a:t>
            </a:r>
          </a:p>
        </p:txBody>
      </p:sp>
      <p:sp>
        <p:nvSpPr>
          <p:cNvPr id="3" name="Tijdelijke aanduiding voor tekst 2"/>
          <p:cNvSpPr>
            <a:spLocks noGrp="1"/>
          </p:cNvSpPr>
          <p:nvPr>
            <p:ph type="body" sz="quarter" idx="15"/>
          </p:nvPr>
        </p:nvSpPr>
        <p:spPr/>
        <p:txBody>
          <a:bodyPr/>
          <a:lstStyle/>
          <a:p>
            <a:endParaRPr lang="nl-NL"/>
          </a:p>
        </p:txBody>
      </p:sp>
      <p:sp>
        <p:nvSpPr>
          <p:cNvPr id="4" name="Tijdelijke aanduiding voor tekst 3"/>
          <p:cNvSpPr>
            <a:spLocks noGrp="1"/>
          </p:cNvSpPr>
          <p:nvPr>
            <p:ph type="body" sz="quarter" idx="28"/>
          </p:nvPr>
        </p:nvSpPr>
        <p:spPr/>
        <p:txBody>
          <a:bodyPr/>
          <a:lstStyle/>
          <a:p>
            <a:endParaRPr lang="nl-NL"/>
          </a:p>
        </p:txBody>
      </p:sp>
      <p:sp>
        <p:nvSpPr>
          <p:cNvPr id="2" name="Tijdelijke aanduiding voor dianummer 1">
            <a:extLst>
              <a:ext uri="{FF2B5EF4-FFF2-40B4-BE49-F238E27FC236}">
                <a16:creationId xmlns:a16="http://schemas.microsoft.com/office/drawing/2014/main" id="{19295D2A-E0E4-498C-A708-B943FE9B5C4D}"/>
              </a:ext>
            </a:extLst>
          </p:cNvPr>
          <p:cNvSpPr>
            <a:spLocks noGrp="1"/>
          </p:cNvSpPr>
          <p:nvPr>
            <p:ph type="sldNum" sz="quarter" idx="4294967295"/>
          </p:nvPr>
        </p:nvSpPr>
        <p:spPr>
          <a:xfrm>
            <a:off x="11456988" y="6202363"/>
            <a:ext cx="735012" cy="38576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grpSp>
        <p:nvGrpSpPr>
          <p:cNvPr id="12" name="Pin">
            <a:extLst>
              <a:ext uri="{FF2B5EF4-FFF2-40B4-BE49-F238E27FC236}">
                <a16:creationId xmlns:a16="http://schemas.microsoft.com/office/drawing/2014/main" id="{2844C2A3-FF1C-4505-8D21-B3FB6FE0AD19}"/>
              </a:ext>
            </a:extLst>
          </p:cNvPr>
          <p:cNvGrpSpPr/>
          <p:nvPr/>
        </p:nvGrpSpPr>
        <p:grpSpPr>
          <a:xfrm>
            <a:off x="4165361" y="1395659"/>
            <a:ext cx="457677" cy="724993"/>
            <a:chOff x="1066600" y="-204788"/>
            <a:chExt cx="285750" cy="452649"/>
          </a:xfrm>
        </p:grpSpPr>
        <p:sp>
          <p:nvSpPr>
            <p:cNvPr id="13" name="-">
              <a:extLst>
                <a:ext uri="{FF2B5EF4-FFF2-40B4-BE49-F238E27FC236}">
                  <a16:creationId xmlns:a16="http://schemas.microsoft.com/office/drawing/2014/main" id="{5316E7C8-418A-4493-81C4-04D57DD6561E}"/>
                </a:ext>
              </a:extLst>
            </p:cNvPr>
            <p:cNvSpPr/>
            <p:nvPr/>
          </p:nvSpPr>
          <p:spPr>
            <a:xfrm>
              <a:off x="1106881" y="135731"/>
              <a:ext cx="205188" cy="112130"/>
            </a:xfrm>
            <a:prstGeom prst="ellipse">
              <a:avLst/>
            </a:prstGeom>
            <a:solidFill>
              <a:schemeClr val="tx1">
                <a:lumMod val="85000"/>
                <a:lumOff val="15000"/>
                <a:alpha val="22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14" name="-">
              <a:extLst>
                <a:ext uri="{FF2B5EF4-FFF2-40B4-BE49-F238E27FC236}">
                  <a16:creationId xmlns:a16="http://schemas.microsoft.com/office/drawing/2014/main" id="{B1761840-02B2-4FA9-A1AA-C7D4E4A5CA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600" y="-204788"/>
              <a:ext cx="285750" cy="409575"/>
            </a:xfrm>
            <a:prstGeom prst="rect">
              <a:avLst/>
            </a:prstGeom>
          </p:spPr>
        </p:pic>
      </p:grpSp>
    </p:spTree>
    <p:extLst>
      <p:ext uri="{BB962C8B-B14F-4D97-AF65-F5344CB8AC3E}">
        <p14:creationId xmlns:p14="http://schemas.microsoft.com/office/powerpoint/2010/main" val="2861837093"/>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err="1"/>
              <a:t>Introduction</a:t>
            </a:r>
            <a:endParaRPr lang="nl-NL" dirty="0"/>
          </a:p>
        </p:txBody>
      </p:sp>
      <p:sp>
        <p:nvSpPr>
          <p:cNvPr id="41" name="Text Placeholder 40">
            <a:extLst>
              <a:ext uri="{FF2B5EF4-FFF2-40B4-BE49-F238E27FC236}">
                <a16:creationId xmlns:a16="http://schemas.microsoft.com/office/drawing/2014/main" id="{A3E10172-DF6D-4155-8A5A-141A48FDFCE3}"/>
              </a:ext>
            </a:extLst>
          </p:cNvPr>
          <p:cNvSpPr>
            <a:spLocks noGrp="1"/>
          </p:cNvSpPr>
          <p:nvPr>
            <p:ph type="body" orient="vert" idx="1"/>
          </p:nvPr>
        </p:nvSpPr>
        <p:spPr/>
        <p:txBody>
          <a:bodyPr/>
          <a:lstStyle/>
          <a:p>
            <a:pPr algn="just">
              <a:tabLst>
                <a:tab pos="3140075" algn="l"/>
              </a:tabLst>
            </a:pPr>
            <a:r>
              <a:rPr lang="en-US" sz="1700" dirty="0"/>
              <a:t>Rutgers &amp; Posch is an independent multiservice law firm established in 2013, located in the heart of Amsterdam</a:t>
            </a:r>
          </a:p>
          <a:p>
            <a:pPr algn="just">
              <a:tabLst>
                <a:tab pos="3140075" algn="l"/>
              </a:tabLst>
            </a:pPr>
            <a:r>
              <a:rPr lang="en-US" sz="1700" dirty="0"/>
              <a:t>The combination of Big Law expertise and a boutique set-up characterizes our firm.</a:t>
            </a:r>
          </a:p>
          <a:p>
            <a:pPr algn="just">
              <a:tabLst>
                <a:tab pos="3140075" algn="l"/>
              </a:tabLst>
            </a:pPr>
            <a:r>
              <a:rPr lang="en-US" sz="1700" dirty="0"/>
              <a:t>We provide clients with top quality service combined with personal attention, dedication and involvement</a:t>
            </a:r>
          </a:p>
          <a:p>
            <a:pPr algn="just">
              <a:tabLst>
                <a:tab pos="3140075" algn="l"/>
              </a:tabLst>
            </a:pPr>
            <a:r>
              <a:rPr lang="en-US" sz="1700" dirty="0"/>
              <a:t>We customize our service to our clients’ needs with a special focus on long lasting relationships</a:t>
            </a:r>
          </a:p>
          <a:p>
            <a:pPr algn="just">
              <a:tabLst>
                <a:tab pos="3140075" algn="l"/>
              </a:tabLst>
            </a:pPr>
            <a:r>
              <a:rPr lang="en-US" sz="1700" dirty="0"/>
              <a:t>We are pragmatic and keep our communication lines short </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pic>
        <p:nvPicPr>
          <p:cNvPr id="46" name="Tijdelijke aanduiding voor afbeelding 16">
            <a:extLst>
              <a:ext uri="{FF2B5EF4-FFF2-40B4-BE49-F238E27FC236}">
                <a16:creationId xmlns:a16="http://schemas.microsoft.com/office/drawing/2014/main" id="{79E28B90-D0B1-49BC-8D7F-5B0167E4A4BD}"/>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7818" r="7818"/>
          <a:stretch/>
        </p:blipFill>
        <p:spPr/>
      </p:pic>
      <p:sp>
        <p:nvSpPr>
          <p:cNvPr id="2" name="Tijdelijke aanduiding voor tekst 1"/>
          <p:cNvSpPr>
            <a:spLocks noGrp="1"/>
          </p:cNvSpPr>
          <p:nvPr>
            <p:ph type="body" sz="quarter" idx="14"/>
          </p:nvPr>
        </p:nvSpPr>
        <p:spPr/>
        <p:txBody>
          <a:bodyPr/>
          <a:lstStyle/>
          <a:p>
            <a:endParaRPr lang="nl-NL"/>
          </a:p>
        </p:txBody>
      </p:sp>
      <p:sp>
        <p:nvSpPr>
          <p:cNvPr id="3" name="Tijdelijke aanduiding voor tekst 2"/>
          <p:cNvSpPr>
            <a:spLocks noGrp="1"/>
          </p:cNvSpPr>
          <p:nvPr>
            <p:ph type="body" sz="quarter" idx="15"/>
          </p:nvPr>
        </p:nvSpPr>
        <p:spPr/>
        <p:txBody>
          <a:bodyPr/>
          <a:lstStyle/>
          <a:p>
            <a:endParaRPr lang="nl-NL"/>
          </a:p>
        </p:txBody>
      </p:sp>
      <p:sp>
        <p:nvSpPr>
          <p:cNvPr id="4" name="Tijdelijke aanduiding voor tekst 3"/>
          <p:cNvSpPr>
            <a:spLocks noGrp="1"/>
          </p:cNvSpPr>
          <p:nvPr>
            <p:ph type="body" sz="quarter" idx="16"/>
          </p:nvPr>
        </p:nvSpPr>
        <p:spPr/>
        <p:txBody>
          <a:bodyPr/>
          <a:lstStyle/>
          <a:p>
            <a:endParaRPr lang="nl-NL"/>
          </a:p>
        </p:txBody>
      </p:sp>
      <p:sp>
        <p:nvSpPr>
          <p:cNvPr id="5" name="Tijdelijke aanduiding voor tekst 4"/>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2745756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Tijdelijke aanduiding voor afbeelding 42">
            <a:extLst>
              <a:ext uri="{FF2B5EF4-FFF2-40B4-BE49-F238E27FC236}">
                <a16:creationId xmlns:a16="http://schemas.microsoft.com/office/drawing/2014/main" id="{0656AAB5-BD4B-4BCE-A43F-6AC61610EC23}"/>
              </a:ext>
            </a:extLst>
          </p:cNvPr>
          <p:cNvPicPr>
            <a:picLocks noGrp="1" noChangeAspect="1"/>
          </p:cNvPicPr>
          <p:nvPr>
            <p:ph type="pic" sz="quarter" idx="37"/>
          </p:nvPr>
        </p:nvPicPr>
        <p:blipFill>
          <a:blip r:embed="rId2" cstate="print">
            <a:extLst>
              <a:ext uri="{28A0092B-C50C-407E-A947-70E740481C1C}">
                <a14:useLocalDpi xmlns:a14="http://schemas.microsoft.com/office/drawing/2010/main" val="0"/>
              </a:ext>
            </a:extLst>
          </a:blip>
          <a:srcRect t="9885" b="9885"/>
          <a:stretch>
            <a:fillRect/>
          </a:stretch>
        </p:blipFill>
        <p:spPr>
          <a:xfrm>
            <a:off x="204014" y="3930094"/>
            <a:ext cx="2452009" cy="1634673"/>
          </a:xfrm>
        </p:spPr>
      </p:pic>
      <p:pic>
        <p:nvPicPr>
          <p:cNvPr id="23" name="Tijdelijke aanduiding voor afbeelding 38" descr="Afbeelding met tekst, visitekaartje, vectorafbeeldingen&#10;&#10;Automatisch gegenereerde beschrijving">
            <a:extLst>
              <a:ext uri="{FF2B5EF4-FFF2-40B4-BE49-F238E27FC236}">
                <a16:creationId xmlns:a16="http://schemas.microsoft.com/office/drawing/2014/main" id="{7C669E50-E671-4C6E-9F8B-BE77A0238ED1}"/>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9918" b="9918"/>
          <a:stretch>
            <a:fillRect/>
          </a:stretch>
        </p:blipFill>
        <p:spPr>
          <a:xfrm>
            <a:off x="9621768" y="1314163"/>
            <a:ext cx="2357080" cy="1571387"/>
          </a:xfrm>
        </p:spPr>
      </p:pic>
      <p:pic>
        <p:nvPicPr>
          <p:cNvPr id="21" name="Tijdelijke aanduiding voor afbeelding 40">
            <a:extLst>
              <a:ext uri="{FF2B5EF4-FFF2-40B4-BE49-F238E27FC236}">
                <a16:creationId xmlns:a16="http://schemas.microsoft.com/office/drawing/2014/main" id="{C5EF2590-711B-4308-8B1E-C3876471122E}"/>
              </a:ext>
            </a:extLst>
          </p:cNvPr>
          <p:cNvPicPr>
            <a:picLocks noGrp="1" noChangeAspect="1"/>
          </p:cNvPicPr>
          <p:nvPr>
            <p:ph type="pic" sz="quarter" idx="36"/>
          </p:nvPr>
        </p:nvPicPr>
        <p:blipFill>
          <a:blip r:embed="rId4" cstate="print">
            <a:extLst>
              <a:ext uri="{28A0092B-C50C-407E-A947-70E740481C1C}">
                <a14:useLocalDpi xmlns:a14="http://schemas.microsoft.com/office/drawing/2010/main" val="0"/>
              </a:ext>
            </a:extLst>
          </a:blip>
          <a:srcRect t="9918" b="9918"/>
          <a:stretch>
            <a:fillRect/>
          </a:stretch>
        </p:blipFill>
        <p:spPr>
          <a:xfrm>
            <a:off x="9621768" y="3794174"/>
            <a:ext cx="2407445" cy="1604963"/>
          </a:xfrm>
        </p:spPr>
      </p:pic>
      <p:sp>
        <p:nvSpPr>
          <p:cNvPr id="7" name="Titel 6">
            <a:extLst>
              <a:ext uri="{FF2B5EF4-FFF2-40B4-BE49-F238E27FC236}">
                <a16:creationId xmlns:a16="http://schemas.microsoft.com/office/drawing/2014/main" id="{34E06F58-54F8-4D68-9FBE-58173353101D}"/>
              </a:ext>
            </a:extLst>
          </p:cNvPr>
          <p:cNvSpPr>
            <a:spLocks noGrp="1"/>
          </p:cNvSpPr>
          <p:nvPr>
            <p:ph type="title"/>
          </p:nvPr>
        </p:nvSpPr>
        <p:spPr/>
        <p:txBody>
          <a:bodyPr/>
          <a:lstStyle/>
          <a:p>
            <a:r>
              <a:rPr lang="nl-NL" dirty="0" err="1"/>
              <a:t>Our</a:t>
            </a:r>
            <a:r>
              <a:rPr lang="nl-NL" dirty="0"/>
              <a:t> </a:t>
            </a:r>
            <a:r>
              <a:rPr lang="nl-NL" dirty="0" err="1"/>
              <a:t>core</a:t>
            </a:r>
            <a:r>
              <a:rPr lang="nl-NL" dirty="0"/>
              <a:t> expertise</a:t>
            </a:r>
          </a:p>
        </p:txBody>
      </p:sp>
      <p:sp>
        <p:nvSpPr>
          <p:cNvPr id="2" name="Tijdelijke aanduiding voor dianummer 1">
            <a:extLst>
              <a:ext uri="{FF2B5EF4-FFF2-40B4-BE49-F238E27FC236}">
                <a16:creationId xmlns:a16="http://schemas.microsoft.com/office/drawing/2014/main" id="{C801F6D6-A3C2-47CA-B70A-A9B7314C2F7C}"/>
              </a:ext>
            </a:extLst>
          </p:cNvPr>
          <p:cNvSpPr>
            <a:spLocks noGrp="1"/>
          </p:cNvSpPr>
          <p:nvPr>
            <p:ph type="sldNum" sz="quarter" idx="12"/>
          </p:nvPr>
        </p:nvSpPr>
        <p:spPr>
          <a:xfrm>
            <a:off x="5905759" y="6455569"/>
            <a:ext cx="380480" cy="24925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5" name="Tijdelijke aanduiding voor tekst 4"/>
          <p:cNvSpPr>
            <a:spLocks noGrp="1"/>
          </p:cNvSpPr>
          <p:nvPr>
            <p:ph type="body" sz="quarter" idx="34"/>
          </p:nvPr>
        </p:nvSpPr>
        <p:spPr/>
        <p:txBody>
          <a:bodyPr/>
          <a:lstStyle/>
          <a:p>
            <a:endParaRPr lang="nl-NL" dirty="0"/>
          </a:p>
        </p:txBody>
      </p:sp>
      <p:sp>
        <p:nvSpPr>
          <p:cNvPr id="6" name="Tijdelijke aanduiding voor tekst 5"/>
          <p:cNvSpPr>
            <a:spLocks noGrp="1"/>
          </p:cNvSpPr>
          <p:nvPr>
            <p:ph type="body" sz="quarter" idx="35"/>
          </p:nvPr>
        </p:nvSpPr>
        <p:spPr/>
        <p:txBody>
          <a:bodyPr/>
          <a:lstStyle/>
          <a:p>
            <a:endParaRPr lang="nl-NL"/>
          </a:p>
        </p:txBody>
      </p:sp>
      <p:sp>
        <p:nvSpPr>
          <p:cNvPr id="4" name="Tijdelijke aanduiding voor tekst 3"/>
          <p:cNvSpPr>
            <a:spLocks noGrp="1"/>
          </p:cNvSpPr>
          <p:nvPr>
            <p:ph type="body" sz="quarter" idx="15"/>
          </p:nvPr>
        </p:nvSpPr>
        <p:spPr/>
        <p:txBody>
          <a:bodyPr/>
          <a:lstStyle/>
          <a:p>
            <a:endParaRPr lang="nl-NL"/>
          </a:p>
        </p:txBody>
      </p:sp>
      <p:sp>
        <p:nvSpPr>
          <p:cNvPr id="3" name="Tijdelijke aanduiding voor tekst 2"/>
          <p:cNvSpPr>
            <a:spLocks noGrp="1"/>
          </p:cNvSpPr>
          <p:nvPr>
            <p:ph type="body" sz="quarter" idx="14"/>
          </p:nvPr>
        </p:nvSpPr>
        <p:spPr/>
        <p:txBody>
          <a:bodyPr/>
          <a:lstStyle/>
          <a:p>
            <a:endParaRPr lang="nl-NL" dirty="0"/>
          </a:p>
        </p:txBody>
      </p:sp>
      <p:sp>
        <p:nvSpPr>
          <p:cNvPr id="17" name="Rechthoek 16">
            <a:extLst>
              <a:ext uri="{FF2B5EF4-FFF2-40B4-BE49-F238E27FC236}">
                <a16:creationId xmlns:a16="http://schemas.microsoft.com/office/drawing/2014/main" id="{50EDE3E7-3229-411A-BC9E-BDBE103BF04A}"/>
              </a:ext>
            </a:extLst>
          </p:cNvPr>
          <p:cNvSpPr/>
          <p:nvPr/>
        </p:nvSpPr>
        <p:spPr>
          <a:xfrm>
            <a:off x="370074" y="2885550"/>
            <a:ext cx="2017397" cy="339305"/>
          </a:xfrm>
          <a:prstGeom prst="rect">
            <a:avLst/>
          </a:prstGeom>
          <a:solidFill>
            <a:schemeClr val="accent5"/>
          </a:solidFill>
        </p:spPr>
        <p:txBody>
          <a:bodyPr vert="horz" wrap="square" lIns="72000" tIns="72000" rIns="72000" bIns="72000" rtlCol="0">
            <a:spAutoFit/>
          </a:bodyPr>
          <a:lstStyle/>
          <a:p>
            <a:pPr lvl="0" algn="ctr">
              <a:lnSpc>
                <a:spcPct val="90000"/>
              </a:lnSpc>
              <a:spcBef>
                <a:spcPts val="600"/>
              </a:spcBef>
              <a:spcAft>
                <a:spcPts val="600"/>
              </a:spcAft>
              <a:buClr>
                <a:srgbClr val="41423C"/>
              </a:buClr>
              <a:defRPr/>
            </a:pPr>
            <a:r>
              <a:rPr lang="en-US" sz="1400" b="1" cap="all" dirty="0">
                <a:solidFill>
                  <a:prstClr val="white"/>
                </a:solidFill>
              </a:rPr>
              <a:t>Healthcare</a:t>
            </a:r>
          </a:p>
        </p:txBody>
      </p:sp>
      <p:sp>
        <p:nvSpPr>
          <p:cNvPr id="13" name="Rechthoek 12"/>
          <p:cNvSpPr/>
          <p:nvPr/>
        </p:nvSpPr>
        <p:spPr>
          <a:xfrm>
            <a:off x="2734816" y="1307306"/>
            <a:ext cx="3170942" cy="2031325"/>
          </a:xfrm>
          <a:prstGeom prst="rect">
            <a:avLst/>
          </a:prstGeom>
        </p:spPr>
        <p:txBody>
          <a:bodyPr wrap="square">
            <a:spAutoFit/>
          </a:bodyPr>
          <a:lstStyle/>
          <a:p>
            <a:pPr marL="285750" indent="-285750" algn="just">
              <a:buFont typeface="Arial" panose="020B0604020202020204" pitchFamily="34" charset="0"/>
              <a:buChar char="•"/>
              <a:tabLst>
                <a:tab pos="3140075" algn="l"/>
              </a:tabLst>
            </a:pPr>
            <a:r>
              <a:rPr lang="en-US" sz="1400" dirty="0"/>
              <a:t>Mergers &amp; acquisitions</a:t>
            </a:r>
          </a:p>
          <a:p>
            <a:pPr marL="285750" indent="-285750" algn="just">
              <a:buFont typeface="Arial" panose="020B0604020202020204" pitchFamily="34" charset="0"/>
              <a:buChar char="•"/>
              <a:tabLst>
                <a:tab pos="3140075" algn="l"/>
              </a:tabLst>
            </a:pPr>
            <a:r>
              <a:rPr lang="en-US" sz="1400" dirty="0"/>
              <a:t>Collaborations</a:t>
            </a:r>
          </a:p>
          <a:p>
            <a:pPr marL="285750" indent="-285750" algn="just">
              <a:buFont typeface="Arial" panose="020B0604020202020204" pitchFamily="34" charset="0"/>
              <a:buChar char="•"/>
              <a:tabLst>
                <a:tab pos="3140075" algn="l"/>
              </a:tabLst>
            </a:pPr>
            <a:r>
              <a:rPr lang="en-US" sz="1400" dirty="0"/>
              <a:t>Governance-related issues</a:t>
            </a:r>
          </a:p>
          <a:p>
            <a:pPr marL="285750" indent="-285750" algn="just">
              <a:buFont typeface="Arial" panose="020B0604020202020204" pitchFamily="34" charset="0"/>
              <a:buChar char="•"/>
              <a:tabLst>
                <a:tab pos="3140075" algn="l"/>
              </a:tabLst>
            </a:pPr>
            <a:r>
              <a:rPr lang="en-US" sz="1400" dirty="0"/>
              <a:t>Investigations by and discussions with healthcare insurers</a:t>
            </a:r>
          </a:p>
          <a:p>
            <a:pPr marL="285750" indent="-285750" algn="just">
              <a:buFont typeface="Arial" panose="020B0604020202020204" pitchFamily="34" charset="0"/>
              <a:buChar char="•"/>
              <a:tabLst>
                <a:tab pos="3140075" algn="l"/>
              </a:tabLst>
            </a:pPr>
            <a:r>
              <a:rPr lang="en-US" sz="1400" dirty="0"/>
              <a:t>Investigations by and discussions with supervisory authorities (ACM, </a:t>
            </a:r>
            <a:r>
              <a:rPr lang="en-US" sz="1400" dirty="0" err="1"/>
              <a:t>Nza</a:t>
            </a:r>
            <a:r>
              <a:rPr lang="en-US" sz="1400" dirty="0"/>
              <a:t> and IGJ)</a:t>
            </a:r>
          </a:p>
          <a:p>
            <a:pPr marL="285750" indent="-285750" algn="just">
              <a:buFont typeface="Arial" panose="020B0604020202020204" pitchFamily="34" charset="0"/>
              <a:buChar char="•"/>
              <a:tabLst>
                <a:tab pos="3140075" algn="l"/>
              </a:tabLst>
            </a:pPr>
            <a:r>
              <a:rPr lang="en-US" sz="1400" dirty="0"/>
              <a:t>Privacy-related issues in healthcare</a:t>
            </a:r>
          </a:p>
        </p:txBody>
      </p:sp>
      <p:sp>
        <p:nvSpPr>
          <p:cNvPr id="31" name="Rechthoek 30">
            <a:extLst>
              <a:ext uri="{FF2B5EF4-FFF2-40B4-BE49-F238E27FC236}">
                <a16:creationId xmlns:a16="http://schemas.microsoft.com/office/drawing/2014/main" id="{50EDE3E7-3229-411A-BC9E-BDBE103BF04A}"/>
              </a:ext>
            </a:extLst>
          </p:cNvPr>
          <p:cNvSpPr/>
          <p:nvPr/>
        </p:nvSpPr>
        <p:spPr>
          <a:xfrm>
            <a:off x="358155" y="5480384"/>
            <a:ext cx="2017397" cy="339305"/>
          </a:xfrm>
          <a:prstGeom prst="rect">
            <a:avLst/>
          </a:prstGeom>
          <a:solidFill>
            <a:schemeClr val="accent5"/>
          </a:solidFill>
        </p:spPr>
        <p:txBody>
          <a:bodyPr vert="horz" wrap="square" lIns="72000" tIns="72000" rIns="72000" bIns="72000" rtlCol="0">
            <a:spAutoFit/>
          </a:bodyPr>
          <a:lstStyle/>
          <a:p>
            <a:pPr lvl="0" algn="ctr">
              <a:lnSpc>
                <a:spcPct val="90000"/>
              </a:lnSpc>
              <a:spcBef>
                <a:spcPts val="600"/>
              </a:spcBef>
              <a:spcAft>
                <a:spcPts val="600"/>
              </a:spcAft>
              <a:buClr>
                <a:srgbClr val="41423C"/>
              </a:buClr>
              <a:defRPr/>
            </a:pPr>
            <a:r>
              <a:rPr lang="en-US" sz="1400" b="1" cap="all" dirty="0">
                <a:solidFill>
                  <a:prstClr val="white"/>
                </a:solidFill>
              </a:rPr>
              <a:t>Mobility</a:t>
            </a:r>
          </a:p>
        </p:txBody>
      </p:sp>
      <p:sp>
        <p:nvSpPr>
          <p:cNvPr id="32" name="Rechthoek 31"/>
          <p:cNvSpPr/>
          <p:nvPr/>
        </p:nvSpPr>
        <p:spPr>
          <a:xfrm>
            <a:off x="2734816" y="3661855"/>
            <a:ext cx="3401417" cy="2462213"/>
          </a:xfrm>
          <a:prstGeom prst="rect">
            <a:avLst/>
          </a:prstGeom>
        </p:spPr>
        <p:txBody>
          <a:bodyPr wrap="square">
            <a:spAutoFit/>
          </a:bodyPr>
          <a:lstStyle/>
          <a:p>
            <a:pPr marL="285750" indent="-285750" algn="just">
              <a:buFont typeface="Arial" panose="020B0604020202020204" pitchFamily="34" charset="0"/>
              <a:buChar char="•"/>
              <a:tabLst>
                <a:tab pos="3140075" algn="l"/>
              </a:tabLst>
            </a:pPr>
            <a:r>
              <a:rPr lang="en-US" sz="1400" dirty="0"/>
              <a:t>Borrowing base facilities</a:t>
            </a:r>
          </a:p>
          <a:p>
            <a:pPr marL="285750" indent="-285750" algn="just">
              <a:buFont typeface="Arial" panose="020B0604020202020204" pitchFamily="34" charset="0"/>
              <a:buChar char="•"/>
              <a:tabLst>
                <a:tab pos="3140075" algn="l"/>
              </a:tabLst>
            </a:pPr>
            <a:r>
              <a:rPr lang="en-US" sz="1400" dirty="0" err="1"/>
              <a:t>Securitisations</a:t>
            </a:r>
            <a:endParaRPr lang="en-US" sz="1400" dirty="0"/>
          </a:p>
          <a:p>
            <a:pPr marL="285750" indent="-285750" algn="just">
              <a:buFont typeface="Arial" panose="020B0604020202020204" pitchFamily="34" charset="0"/>
              <a:buChar char="•"/>
              <a:tabLst>
                <a:tab pos="3140075" algn="l"/>
              </a:tabLst>
            </a:pPr>
            <a:r>
              <a:rPr lang="en-US" sz="1400" dirty="0"/>
              <a:t>Restructurings and insolvencies</a:t>
            </a:r>
          </a:p>
          <a:p>
            <a:pPr marL="285750" indent="-285750" algn="just">
              <a:buFont typeface="Arial" panose="020B0604020202020204" pitchFamily="34" charset="0"/>
              <a:buChar char="•"/>
              <a:tabLst>
                <a:tab pos="3140075" algn="l"/>
              </a:tabLst>
            </a:pPr>
            <a:r>
              <a:rPr lang="en-US" sz="1400" dirty="0"/>
              <a:t>Mergers and acquisitions</a:t>
            </a:r>
          </a:p>
          <a:p>
            <a:pPr marL="285750" indent="-285750" algn="just">
              <a:buFont typeface="Arial" panose="020B0604020202020204" pitchFamily="34" charset="0"/>
              <a:buChar char="•"/>
              <a:tabLst>
                <a:tab pos="3140075" algn="l"/>
              </a:tabLst>
            </a:pPr>
            <a:r>
              <a:rPr lang="en-US" sz="1400" dirty="0"/>
              <a:t>Joint ventures</a:t>
            </a:r>
          </a:p>
          <a:p>
            <a:pPr marL="285750" indent="-285750" algn="just">
              <a:buFont typeface="Arial" panose="020B0604020202020204" pitchFamily="34" charset="0"/>
              <a:buChar char="•"/>
              <a:tabLst>
                <a:tab pos="3140075" algn="l"/>
              </a:tabLst>
            </a:pPr>
            <a:r>
              <a:rPr lang="en-US" sz="1400" dirty="0"/>
              <a:t>Corporate governance</a:t>
            </a:r>
          </a:p>
          <a:p>
            <a:pPr marL="285750" indent="-285750" algn="just">
              <a:buFont typeface="Arial" panose="020B0604020202020204" pitchFamily="34" charset="0"/>
              <a:buChar char="•"/>
              <a:tabLst>
                <a:tab pos="3140075" algn="l"/>
              </a:tabLst>
            </a:pPr>
            <a:r>
              <a:rPr lang="en-US" sz="1400" dirty="0"/>
              <a:t>Contracts</a:t>
            </a:r>
          </a:p>
          <a:p>
            <a:pPr marL="285750" indent="-285750" algn="just">
              <a:buFont typeface="Arial" panose="020B0604020202020204" pitchFamily="34" charset="0"/>
              <a:buChar char="•"/>
              <a:tabLst>
                <a:tab pos="3140075" algn="l"/>
              </a:tabLst>
            </a:pPr>
            <a:r>
              <a:rPr lang="en-US" sz="1400" dirty="0"/>
              <a:t>Disputes</a:t>
            </a:r>
          </a:p>
          <a:p>
            <a:pPr marL="285750" indent="-285750" algn="just">
              <a:buFont typeface="Arial" panose="020B0604020202020204" pitchFamily="34" charset="0"/>
              <a:buChar char="•"/>
              <a:tabLst>
                <a:tab pos="3140075" algn="l"/>
              </a:tabLst>
            </a:pPr>
            <a:r>
              <a:rPr lang="en-US" sz="1400" dirty="0"/>
              <a:t>Product terms and conditions</a:t>
            </a:r>
          </a:p>
          <a:p>
            <a:pPr marL="285750" indent="-285750" algn="just">
              <a:buFont typeface="Arial" panose="020B0604020202020204" pitchFamily="34" charset="0"/>
              <a:buChar char="•"/>
              <a:tabLst>
                <a:tab pos="3140075" algn="l"/>
              </a:tabLst>
            </a:pPr>
            <a:r>
              <a:rPr lang="en-US" sz="1400" dirty="0"/>
              <a:t>Real estate</a:t>
            </a:r>
          </a:p>
          <a:p>
            <a:pPr marL="285750" indent="-285750" algn="just">
              <a:buFont typeface="Arial" panose="020B0604020202020204" pitchFamily="34" charset="0"/>
              <a:buChar char="•"/>
              <a:tabLst>
                <a:tab pos="3140075" algn="l"/>
              </a:tabLst>
            </a:pPr>
            <a:r>
              <a:rPr lang="en-US" sz="1400" dirty="0"/>
              <a:t>Employment, pension and benefits</a:t>
            </a:r>
          </a:p>
        </p:txBody>
      </p:sp>
      <p:sp>
        <p:nvSpPr>
          <p:cNvPr id="40" name="Rechthoek 39">
            <a:extLst>
              <a:ext uri="{FF2B5EF4-FFF2-40B4-BE49-F238E27FC236}">
                <a16:creationId xmlns:a16="http://schemas.microsoft.com/office/drawing/2014/main" id="{50EDE3E7-3229-411A-BC9E-BDBE103BF04A}"/>
              </a:ext>
            </a:extLst>
          </p:cNvPr>
          <p:cNvSpPr/>
          <p:nvPr/>
        </p:nvSpPr>
        <p:spPr>
          <a:xfrm>
            <a:off x="9791609" y="2788599"/>
            <a:ext cx="2017397" cy="533205"/>
          </a:xfrm>
          <a:prstGeom prst="rect">
            <a:avLst/>
          </a:prstGeom>
          <a:solidFill>
            <a:schemeClr val="accent5"/>
          </a:solidFill>
        </p:spPr>
        <p:txBody>
          <a:bodyPr vert="horz" wrap="square" lIns="72000" tIns="72000" rIns="72000" bIns="72000" rtlCol="0">
            <a:spAutoFit/>
          </a:bodyPr>
          <a:lstStyle/>
          <a:p>
            <a:pPr lvl="0" algn="ctr">
              <a:lnSpc>
                <a:spcPct val="90000"/>
              </a:lnSpc>
              <a:spcBef>
                <a:spcPts val="600"/>
              </a:spcBef>
              <a:spcAft>
                <a:spcPts val="600"/>
              </a:spcAft>
              <a:buClr>
                <a:srgbClr val="41423C"/>
              </a:buClr>
              <a:defRPr/>
            </a:pPr>
            <a:r>
              <a:rPr lang="en-US" sz="1400" b="1" cap="all" dirty="0">
                <a:solidFill>
                  <a:prstClr val="white"/>
                </a:solidFill>
              </a:rPr>
              <a:t>DIGITAL MEDIA &amp; TECHNOLOGY</a:t>
            </a:r>
          </a:p>
        </p:txBody>
      </p:sp>
      <p:sp>
        <p:nvSpPr>
          <p:cNvPr id="42" name="Rechthoek 41"/>
          <p:cNvSpPr/>
          <p:nvPr/>
        </p:nvSpPr>
        <p:spPr>
          <a:xfrm>
            <a:off x="6220351" y="1307306"/>
            <a:ext cx="2977973" cy="1600438"/>
          </a:xfrm>
          <a:prstGeom prst="rect">
            <a:avLst/>
          </a:prstGeom>
        </p:spPr>
        <p:txBody>
          <a:bodyPr wrap="square">
            <a:spAutoFit/>
          </a:bodyPr>
          <a:lstStyle/>
          <a:p>
            <a:pPr marL="285750" indent="-285750" algn="just">
              <a:buFont typeface="Arial" panose="020B0604020202020204" pitchFamily="34" charset="0"/>
              <a:buChar char="•"/>
              <a:tabLst>
                <a:tab pos="3140075" algn="l"/>
              </a:tabLst>
            </a:pPr>
            <a:r>
              <a:rPr lang="en-US" sz="1400" dirty="0"/>
              <a:t>Mergers and acquisitions</a:t>
            </a:r>
          </a:p>
          <a:p>
            <a:pPr marL="285750" indent="-285750" algn="just">
              <a:buFont typeface="Arial" panose="020B0604020202020204" pitchFamily="34" charset="0"/>
              <a:buChar char="•"/>
              <a:tabLst>
                <a:tab pos="3140075" algn="l"/>
              </a:tabLst>
            </a:pPr>
            <a:r>
              <a:rPr lang="en-US" sz="1400" dirty="0"/>
              <a:t>Innovative investment/financing solutions</a:t>
            </a:r>
          </a:p>
          <a:p>
            <a:pPr marL="285750" indent="-285750" algn="just">
              <a:buFont typeface="Arial" panose="020B0604020202020204" pitchFamily="34" charset="0"/>
              <a:buChar char="•"/>
              <a:tabLst>
                <a:tab pos="3140075" algn="l"/>
              </a:tabLst>
            </a:pPr>
            <a:r>
              <a:rPr lang="en-US" sz="1400" dirty="0"/>
              <a:t>Employee participation schemes</a:t>
            </a:r>
          </a:p>
          <a:p>
            <a:pPr marL="285750" indent="-285750" algn="just">
              <a:buFont typeface="Arial" panose="020B0604020202020204" pitchFamily="34" charset="0"/>
              <a:buChar char="•"/>
              <a:tabLst>
                <a:tab pos="3140075" algn="l"/>
              </a:tabLst>
            </a:pPr>
            <a:r>
              <a:rPr lang="en-US" sz="1400" dirty="0"/>
              <a:t>Data protection</a:t>
            </a:r>
          </a:p>
          <a:p>
            <a:pPr marL="285750" indent="-285750" algn="just">
              <a:buFont typeface="Arial" panose="020B0604020202020204" pitchFamily="34" charset="0"/>
              <a:buChar char="•"/>
              <a:tabLst>
                <a:tab pos="3140075" algn="l"/>
              </a:tabLst>
            </a:pPr>
            <a:r>
              <a:rPr lang="en-US" sz="1400" dirty="0"/>
              <a:t>Privacy</a:t>
            </a:r>
          </a:p>
          <a:p>
            <a:pPr marL="285750" indent="-285750" algn="just">
              <a:buFont typeface="Arial" panose="020B0604020202020204" pitchFamily="34" charset="0"/>
              <a:buChar char="•"/>
              <a:tabLst>
                <a:tab pos="3140075" algn="l"/>
              </a:tabLst>
            </a:pPr>
            <a:r>
              <a:rPr lang="en-US" sz="1400" dirty="0"/>
              <a:t>Commercial contracts</a:t>
            </a:r>
          </a:p>
        </p:txBody>
      </p:sp>
      <p:sp>
        <p:nvSpPr>
          <p:cNvPr id="47" name="Rechthoek 46">
            <a:extLst>
              <a:ext uri="{FF2B5EF4-FFF2-40B4-BE49-F238E27FC236}">
                <a16:creationId xmlns:a16="http://schemas.microsoft.com/office/drawing/2014/main" id="{50EDE3E7-3229-411A-BC9E-BDBE103BF04A}"/>
              </a:ext>
            </a:extLst>
          </p:cNvPr>
          <p:cNvSpPr/>
          <p:nvPr/>
        </p:nvSpPr>
        <p:spPr>
          <a:xfrm>
            <a:off x="9875481" y="5240417"/>
            <a:ext cx="2017397" cy="533205"/>
          </a:xfrm>
          <a:prstGeom prst="rect">
            <a:avLst/>
          </a:prstGeom>
          <a:solidFill>
            <a:schemeClr val="accent5"/>
          </a:solidFill>
        </p:spPr>
        <p:txBody>
          <a:bodyPr vert="horz" wrap="square" lIns="72000" tIns="72000" rIns="72000" bIns="72000" rtlCol="0">
            <a:spAutoFit/>
          </a:bodyPr>
          <a:lstStyle/>
          <a:p>
            <a:pPr lvl="0" algn="ctr">
              <a:lnSpc>
                <a:spcPct val="90000"/>
              </a:lnSpc>
              <a:spcBef>
                <a:spcPts val="600"/>
              </a:spcBef>
              <a:spcAft>
                <a:spcPts val="600"/>
              </a:spcAft>
              <a:buClr>
                <a:srgbClr val="41423C"/>
              </a:buClr>
              <a:defRPr/>
            </a:pPr>
            <a:r>
              <a:rPr lang="en-US" sz="1400" b="1" cap="all" dirty="0">
                <a:solidFill>
                  <a:prstClr val="white"/>
                </a:solidFill>
              </a:rPr>
              <a:t>FINANCIAL INSTITUTIONS</a:t>
            </a:r>
          </a:p>
        </p:txBody>
      </p:sp>
      <p:sp>
        <p:nvSpPr>
          <p:cNvPr id="52" name="Rechthoek 51"/>
          <p:cNvSpPr/>
          <p:nvPr/>
        </p:nvSpPr>
        <p:spPr>
          <a:xfrm>
            <a:off x="6220351" y="3561053"/>
            <a:ext cx="3222208" cy="2677656"/>
          </a:xfrm>
          <a:prstGeom prst="rect">
            <a:avLst/>
          </a:prstGeom>
        </p:spPr>
        <p:txBody>
          <a:bodyPr wrap="square">
            <a:spAutoFit/>
          </a:bodyPr>
          <a:lstStyle/>
          <a:p>
            <a:pPr marL="285750" indent="-285750" algn="just">
              <a:buFont typeface="Arial" panose="020B0604020202020204" pitchFamily="34" charset="0"/>
              <a:buChar char="•"/>
              <a:tabLst>
                <a:tab pos="3140075" algn="l"/>
              </a:tabLst>
            </a:pPr>
            <a:r>
              <a:rPr lang="en-US" sz="1400" dirty="0"/>
              <a:t>Lending by, and funding of, financial institutions</a:t>
            </a:r>
          </a:p>
          <a:p>
            <a:pPr marL="285750" indent="-285750" algn="just">
              <a:buFont typeface="Arial" panose="020B0604020202020204" pitchFamily="34" charset="0"/>
              <a:buChar char="•"/>
              <a:tabLst>
                <a:tab pos="3140075" algn="l"/>
              </a:tabLst>
            </a:pPr>
            <a:r>
              <a:rPr lang="en-US" sz="1400" dirty="0"/>
              <a:t>Portfolio transactions</a:t>
            </a:r>
          </a:p>
          <a:p>
            <a:pPr marL="285750" indent="-285750" algn="just">
              <a:buFont typeface="Arial" panose="020B0604020202020204" pitchFamily="34" charset="0"/>
              <a:buChar char="•"/>
              <a:tabLst>
                <a:tab pos="3140075" algn="l"/>
              </a:tabLst>
            </a:pPr>
            <a:r>
              <a:rPr lang="en-US" sz="1400" dirty="0"/>
              <a:t>Restructurings and insolvencies</a:t>
            </a:r>
          </a:p>
          <a:p>
            <a:pPr marL="285750" indent="-285750" algn="just">
              <a:buFont typeface="Arial" panose="020B0604020202020204" pitchFamily="34" charset="0"/>
              <a:buChar char="•"/>
              <a:tabLst>
                <a:tab pos="3140075" algn="l"/>
              </a:tabLst>
            </a:pPr>
            <a:r>
              <a:rPr lang="en-US" sz="1400" dirty="0"/>
              <a:t>Mergers and acquisitions</a:t>
            </a:r>
          </a:p>
          <a:p>
            <a:pPr marL="285750" indent="-285750" algn="just">
              <a:buFont typeface="Arial" panose="020B0604020202020204" pitchFamily="34" charset="0"/>
              <a:buChar char="•"/>
              <a:tabLst>
                <a:tab pos="3140075" algn="l"/>
              </a:tabLst>
            </a:pPr>
            <a:r>
              <a:rPr lang="en-US" sz="1400" dirty="0"/>
              <a:t>Corporate governance</a:t>
            </a:r>
          </a:p>
          <a:p>
            <a:pPr marL="285750" indent="-285750" algn="just">
              <a:buFont typeface="Arial" panose="020B0604020202020204" pitchFamily="34" charset="0"/>
              <a:buChar char="•"/>
              <a:tabLst>
                <a:tab pos="3140075" algn="l"/>
              </a:tabLst>
            </a:pPr>
            <a:r>
              <a:rPr lang="en-US" sz="1400" dirty="0"/>
              <a:t>Duty of care</a:t>
            </a:r>
          </a:p>
          <a:p>
            <a:pPr marL="285750" indent="-285750" algn="just">
              <a:buFont typeface="Arial" panose="020B0604020202020204" pitchFamily="34" charset="0"/>
              <a:buChar char="•"/>
              <a:tabLst>
                <a:tab pos="3140075" algn="l"/>
              </a:tabLst>
            </a:pPr>
            <a:r>
              <a:rPr lang="en-US" sz="1400" dirty="0"/>
              <a:t>Financial supervision</a:t>
            </a:r>
          </a:p>
          <a:p>
            <a:pPr marL="285750" indent="-285750" algn="just">
              <a:buFont typeface="Arial" panose="020B0604020202020204" pitchFamily="34" charset="0"/>
              <a:buChar char="•"/>
              <a:tabLst>
                <a:tab pos="3140075" algn="l"/>
              </a:tabLst>
            </a:pPr>
            <a:r>
              <a:rPr lang="en-US" sz="1400" dirty="0"/>
              <a:t>Product terms and conditions</a:t>
            </a:r>
          </a:p>
          <a:p>
            <a:pPr marL="285750" indent="-285750" algn="just">
              <a:buFont typeface="Arial" panose="020B0604020202020204" pitchFamily="34" charset="0"/>
              <a:buChar char="•"/>
              <a:tabLst>
                <a:tab pos="3140075" algn="l"/>
              </a:tabLst>
            </a:pPr>
            <a:r>
              <a:rPr lang="en-US" sz="1400" dirty="0"/>
              <a:t>Real estate</a:t>
            </a:r>
          </a:p>
          <a:p>
            <a:pPr marL="285750" indent="-285750" algn="just">
              <a:buFont typeface="Arial" panose="020B0604020202020204" pitchFamily="34" charset="0"/>
              <a:buChar char="•"/>
              <a:tabLst>
                <a:tab pos="3140075" algn="l"/>
              </a:tabLst>
            </a:pPr>
            <a:r>
              <a:rPr lang="en-US" sz="1400" dirty="0"/>
              <a:t>Claims</a:t>
            </a:r>
          </a:p>
          <a:p>
            <a:pPr marL="285750" indent="-285750" algn="just">
              <a:buFont typeface="Arial" panose="020B0604020202020204" pitchFamily="34" charset="0"/>
              <a:buChar char="•"/>
              <a:tabLst>
                <a:tab pos="3140075" algn="l"/>
              </a:tabLst>
            </a:pPr>
            <a:r>
              <a:rPr lang="en-US" sz="1400" dirty="0"/>
              <a:t>Employment, pension and benefits</a:t>
            </a:r>
          </a:p>
        </p:txBody>
      </p:sp>
      <p:pic>
        <p:nvPicPr>
          <p:cNvPr id="20" name="Tijdelijke aanduiding voor afbeelding 24">
            <a:extLst>
              <a:ext uri="{FF2B5EF4-FFF2-40B4-BE49-F238E27FC236}">
                <a16:creationId xmlns:a16="http://schemas.microsoft.com/office/drawing/2014/main" id="{5255779F-79C2-4CA1-A9FD-41F187B84809}"/>
              </a:ext>
            </a:extLst>
          </p:cNvPr>
          <p:cNvPicPr>
            <a:picLocks noGrp="1" noChangeAspect="1"/>
          </p:cNvPicPr>
          <p:nvPr>
            <p:ph type="pic" sz="quarter" idx="38"/>
          </p:nvPr>
        </p:nvPicPr>
        <p:blipFill>
          <a:blip r:embed="rId5" cstate="print">
            <a:extLst>
              <a:ext uri="{28A0092B-C50C-407E-A947-70E740481C1C}">
                <a14:useLocalDpi xmlns:a14="http://schemas.microsoft.com/office/drawing/2010/main" val="0"/>
              </a:ext>
            </a:extLst>
          </a:blip>
          <a:srcRect t="9938" b="9938"/>
          <a:stretch>
            <a:fillRect/>
          </a:stretch>
        </p:blipFill>
        <p:spPr>
          <a:xfrm>
            <a:off x="204014" y="1272772"/>
            <a:ext cx="2419166" cy="1612778"/>
          </a:xfrm>
        </p:spPr>
      </p:pic>
    </p:spTree>
    <p:extLst>
      <p:ext uri="{BB962C8B-B14F-4D97-AF65-F5344CB8AC3E}">
        <p14:creationId xmlns:p14="http://schemas.microsoft.com/office/powerpoint/2010/main" val="4269085965"/>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Tijdelijke aanduiding voor afbeelding 43">
            <a:extLst>
              <a:ext uri="{FF2B5EF4-FFF2-40B4-BE49-F238E27FC236}">
                <a16:creationId xmlns:a16="http://schemas.microsoft.com/office/drawing/2014/main" id="{D6EE04BA-EA44-4BF8-89C5-D89D558A1FF8}"/>
              </a:ext>
            </a:extLst>
          </p:cNvPr>
          <p:cNvPicPr>
            <a:picLocks noGrp="1" noChangeAspect="1"/>
          </p:cNvPicPr>
          <p:nvPr>
            <p:ph type="pic" sz="quarter" idx="42"/>
          </p:nvPr>
        </p:nvPicPr>
        <p:blipFill rotWithShape="1">
          <a:blip r:embed="rId3" cstate="print">
            <a:extLst>
              <a:ext uri="{28A0092B-C50C-407E-A947-70E740481C1C}">
                <a14:useLocalDpi xmlns:a14="http://schemas.microsoft.com/office/drawing/2010/main" val="0"/>
              </a:ext>
            </a:extLst>
          </a:blip>
          <a:srcRect t="9974" b="9974"/>
          <a:stretch/>
        </p:blipFill>
        <p:spPr>
          <a:xfrm>
            <a:off x="7080896" y="3520228"/>
            <a:ext cx="1934848" cy="1289899"/>
          </a:xfrm>
        </p:spPr>
      </p:pic>
      <p:sp>
        <p:nvSpPr>
          <p:cNvPr id="3" name="Titel 2">
            <a:extLst>
              <a:ext uri="{FF2B5EF4-FFF2-40B4-BE49-F238E27FC236}">
                <a16:creationId xmlns:a16="http://schemas.microsoft.com/office/drawing/2014/main" id="{4A197811-930B-4CF9-8507-98EDD3C4404D}"/>
              </a:ext>
            </a:extLst>
          </p:cNvPr>
          <p:cNvSpPr>
            <a:spLocks noGrp="1"/>
          </p:cNvSpPr>
          <p:nvPr>
            <p:ph type="title"/>
          </p:nvPr>
        </p:nvSpPr>
        <p:spPr/>
        <p:txBody>
          <a:bodyPr>
            <a:normAutofit fontScale="90000"/>
          </a:bodyPr>
          <a:lstStyle/>
          <a:p>
            <a:r>
              <a:rPr lang="nl-NL" dirty="0"/>
              <a:t>OUR CORE EXPERTISE</a:t>
            </a:r>
          </a:p>
        </p:txBody>
      </p:sp>
      <p:sp>
        <p:nvSpPr>
          <p:cNvPr id="2" name="Tijdelijke aanduiding voor dianummer 1">
            <a:extLst>
              <a:ext uri="{FF2B5EF4-FFF2-40B4-BE49-F238E27FC236}">
                <a16:creationId xmlns:a16="http://schemas.microsoft.com/office/drawing/2014/main" id="{1547266B-D1AA-459E-BDE3-FB040A8835F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6" name="Tijdelijke aanduiding voor tekst 5"/>
          <p:cNvSpPr>
            <a:spLocks noGrp="1"/>
          </p:cNvSpPr>
          <p:nvPr>
            <p:ph type="body" sz="quarter" idx="34"/>
          </p:nvPr>
        </p:nvSpPr>
        <p:spPr/>
        <p:txBody>
          <a:bodyPr/>
          <a:lstStyle/>
          <a:p>
            <a:endParaRPr lang="nl-NL"/>
          </a:p>
        </p:txBody>
      </p:sp>
      <p:sp>
        <p:nvSpPr>
          <p:cNvPr id="7" name="Tijdelijke aanduiding voor tekst 6"/>
          <p:cNvSpPr>
            <a:spLocks noGrp="1"/>
          </p:cNvSpPr>
          <p:nvPr>
            <p:ph type="body" sz="quarter" idx="35"/>
          </p:nvPr>
        </p:nvSpPr>
        <p:spPr/>
        <p:txBody>
          <a:bodyPr/>
          <a:lstStyle/>
          <a:p>
            <a:endParaRPr lang="nl-NL"/>
          </a:p>
        </p:txBody>
      </p:sp>
      <p:sp>
        <p:nvSpPr>
          <p:cNvPr id="5" name="Tijdelijke aanduiding voor tekst 4"/>
          <p:cNvSpPr>
            <a:spLocks noGrp="1"/>
          </p:cNvSpPr>
          <p:nvPr>
            <p:ph type="body" sz="quarter" idx="15"/>
          </p:nvPr>
        </p:nvSpPr>
        <p:spPr/>
        <p:txBody>
          <a:bodyPr/>
          <a:lstStyle/>
          <a:p>
            <a:endParaRPr lang="nl-NL"/>
          </a:p>
        </p:txBody>
      </p:sp>
      <p:sp>
        <p:nvSpPr>
          <p:cNvPr id="4" name="Tijdelijke aanduiding voor tekst 3"/>
          <p:cNvSpPr>
            <a:spLocks noGrp="1"/>
          </p:cNvSpPr>
          <p:nvPr>
            <p:ph type="body" sz="quarter" idx="14"/>
          </p:nvPr>
        </p:nvSpPr>
        <p:spPr/>
        <p:txBody>
          <a:bodyPr/>
          <a:lstStyle/>
          <a:p>
            <a:endParaRPr lang="nl-NL" dirty="0"/>
          </a:p>
        </p:txBody>
      </p:sp>
      <p:pic>
        <p:nvPicPr>
          <p:cNvPr id="62" name="Tijdelijke aanduiding voor afbeelding 61">
            <a:extLst>
              <a:ext uri="{FF2B5EF4-FFF2-40B4-BE49-F238E27FC236}">
                <a16:creationId xmlns:a16="http://schemas.microsoft.com/office/drawing/2014/main" id="{BC00406B-2917-4C36-AB91-B2371B7612B8}"/>
              </a:ext>
            </a:extLst>
          </p:cNvPr>
          <p:cNvPicPr>
            <a:picLocks noGrp="1" noChangeAspect="1"/>
          </p:cNvPicPr>
          <p:nvPr>
            <p:ph type="pic" sz="quarter" idx="36"/>
          </p:nvPr>
        </p:nvPicPr>
        <p:blipFill rotWithShape="1">
          <a:blip r:embed="rId4" cstate="print">
            <a:extLst>
              <a:ext uri="{28A0092B-C50C-407E-A947-70E740481C1C}">
                <a14:useLocalDpi xmlns:a14="http://schemas.microsoft.com/office/drawing/2010/main" val="0"/>
              </a:ext>
            </a:extLst>
          </a:blip>
          <a:srcRect t="10056" b="10056"/>
          <a:stretch/>
        </p:blipFill>
        <p:spPr>
          <a:xfrm>
            <a:off x="2728250" y="1636713"/>
            <a:ext cx="1934848" cy="1289899"/>
          </a:xfrm>
        </p:spPr>
      </p:pic>
      <p:pic>
        <p:nvPicPr>
          <p:cNvPr id="65" name="Tijdelijke aanduiding voor afbeelding 64">
            <a:extLst>
              <a:ext uri="{FF2B5EF4-FFF2-40B4-BE49-F238E27FC236}">
                <a16:creationId xmlns:a16="http://schemas.microsoft.com/office/drawing/2014/main" id="{741CBF0A-1CFA-46A8-B148-F094BA1195B8}"/>
              </a:ext>
            </a:extLst>
          </p:cNvPr>
          <p:cNvPicPr>
            <a:picLocks noGrp="1" noChangeAspect="1"/>
          </p:cNvPicPr>
          <p:nvPr>
            <p:ph type="pic" sz="quarter" idx="37"/>
          </p:nvPr>
        </p:nvPicPr>
        <p:blipFill rotWithShape="1">
          <a:blip r:embed="rId5" cstate="print">
            <a:extLst>
              <a:ext uri="{28A0092B-C50C-407E-A947-70E740481C1C}">
                <a14:useLocalDpi xmlns:a14="http://schemas.microsoft.com/office/drawing/2010/main" val="0"/>
              </a:ext>
            </a:extLst>
          </a:blip>
          <a:srcRect t="10023" b="10023"/>
          <a:stretch/>
        </p:blipFill>
        <p:spPr>
          <a:xfrm>
            <a:off x="4928951" y="1636713"/>
            <a:ext cx="1934848" cy="1289899"/>
          </a:xfrm>
        </p:spPr>
      </p:pic>
      <p:pic>
        <p:nvPicPr>
          <p:cNvPr id="68" name="Tijdelijke aanduiding voor afbeelding 67">
            <a:extLst>
              <a:ext uri="{FF2B5EF4-FFF2-40B4-BE49-F238E27FC236}">
                <a16:creationId xmlns:a16="http://schemas.microsoft.com/office/drawing/2014/main" id="{FBAD0E3A-DA94-41D9-A61C-EF265C94EBC0}"/>
              </a:ext>
            </a:extLst>
          </p:cNvPr>
          <p:cNvPicPr>
            <a:picLocks noGrp="1" noChangeAspect="1"/>
          </p:cNvPicPr>
          <p:nvPr>
            <p:ph type="pic" sz="quarter" idx="38"/>
          </p:nvPr>
        </p:nvPicPr>
        <p:blipFill rotWithShape="1">
          <a:blip r:embed="rId6" cstate="print">
            <a:extLst>
              <a:ext uri="{28A0092B-C50C-407E-A947-70E740481C1C}">
                <a14:useLocalDpi xmlns:a14="http://schemas.microsoft.com/office/drawing/2010/main" val="0"/>
              </a:ext>
            </a:extLst>
          </a:blip>
          <a:srcRect t="10056" b="10056"/>
          <a:stretch/>
        </p:blipFill>
        <p:spPr>
          <a:xfrm>
            <a:off x="7129653" y="1636713"/>
            <a:ext cx="1934848" cy="1289899"/>
          </a:xfrm>
        </p:spPr>
      </p:pic>
      <p:pic>
        <p:nvPicPr>
          <p:cNvPr id="71" name="Tijdelijke aanduiding voor afbeelding 70">
            <a:extLst>
              <a:ext uri="{FF2B5EF4-FFF2-40B4-BE49-F238E27FC236}">
                <a16:creationId xmlns:a16="http://schemas.microsoft.com/office/drawing/2014/main" id="{FE04C56C-E290-4E9E-9862-EA1DCBADCC1E}"/>
              </a:ext>
            </a:extLst>
          </p:cNvPr>
          <p:cNvPicPr>
            <a:picLocks noGrp="1" noChangeAspect="1"/>
          </p:cNvPicPr>
          <p:nvPr>
            <p:ph type="pic" sz="quarter" idx="39"/>
          </p:nvPr>
        </p:nvPicPr>
        <p:blipFill rotWithShape="1">
          <a:blip r:embed="rId7" cstate="print">
            <a:extLst>
              <a:ext uri="{28A0092B-C50C-407E-A947-70E740481C1C}">
                <a14:useLocalDpi xmlns:a14="http://schemas.microsoft.com/office/drawing/2010/main" val="0"/>
              </a:ext>
            </a:extLst>
          </a:blip>
          <a:srcRect t="10056" b="10056"/>
          <a:stretch/>
        </p:blipFill>
        <p:spPr>
          <a:xfrm>
            <a:off x="2723718" y="3501080"/>
            <a:ext cx="1934848" cy="1289899"/>
          </a:xfrm>
        </p:spPr>
      </p:pic>
      <p:pic>
        <p:nvPicPr>
          <p:cNvPr id="77" name="Tijdelijke aanduiding voor afbeelding 76">
            <a:extLst>
              <a:ext uri="{FF2B5EF4-FFF2-40B4-BE49-F238E27FC236}">
                <a16:creationId xmlns:a16="http://schemas.microsoft.com/office/drawing/2014/main" id="{476F29F0-DF86-4D33-BB86-5A837541D115}"/>
              </a:ext>
            </a:extLst>
          </p:cNvPr>
          <p:cNvPicPr>
            <a:picLocks noGrp="1" noChangeAspect="1"/>
          </p:cNvPicPr>
          <p:nvPr>
            <p:ph type="pic" sz="quarter" idx="41"/>
          </p:nvPr>
        </p:nvPicPr>
        <p:blipFill rotWithShape="1">
          <a:blip r:embed="rId8" cstate="print">
            <a:extLst>
              <a:ext uri="{28A0092B-C50C-407E-A947-70E740481C1C}">
                <a14:useLocalDpi xmlns:a14="http://schemas.microsoft.com/office/drawing/2010/main" val="0"/>
              </a:ext>
            </a:extLst>
          </a:blip>
          <a:srcRect t="10006" b="10006"/>
          <a:stretch/>
        </p:blipFill>
        <p:spPr>
          <a:xfrm>
            <a:off x="4880195" y="3520228"/>
            <a:ext cx="1934848" cy="1289899"/>
          </a:xfrm>
        </p:spPr>
      </p:pic>
      <p:sp>
        <p:nvSpPr>
          <p:cNvPr id="42" name="Rechthoek 41">
            <a:extLst>
              <a:ext uri="{FF2B5EF4-FFF2-40B4-BE49-F238E27FC236}">
                <a16:creationId xmlns:a16="http://schemas.microsoft.com/office/drawing/2014/main" id="{4024E515-5E74-4803-AB10-861B15AB156C}"/>
              </a:ext>
            </a:extLst>
          </p:cNvPr>
          <p:cNvSpPr/>
          <p:nvPr/>
        </p:nvSpPr>
        <p:spPr>
          <a:xfrm>
            <a:off x="7580741" y="4534430"/>
            <a:ext cx="968900" cy="477805"/>
          </a:xfrm>
          <a:prstGeom prst="rect">
            <a:avLst/>
          </a:prstGeom>
          <a:solidFill>
            <a:schemeClr val="bg1"/>
          </a:solidFill>
        </p:spPr>
        <p:txBody>
          <a:bodyPr vert="horz" wrap="none" lIns="72000" tIns="72000" rIns="72000" bIns="72000" rtlCol="0">
            <a:spAutoFit/>
          </a:bodyPr>
          <a:lstStyle/>
          <a:p>
            <a:pPr marL="0" marR="0" lvl="0" indent="0" algn="ctr" defTabSz="914400" rtl="0" eaLnBrk="1" fontAlgn="auto" latinLnBrk="0" hangingPunct="1">
              <a:lnSpc>
                <a:spcPct val="90000"/>
              </a:lnSpc>
              <a:spcBef>
                <a:spcPts val="600"/>
              </a:spcBef>
              <a:spcAft>
                <a:spcPts val="600"/>
              </a:spcAft>
              <a:buClr>
                <a:srgbClr val="41423C"/>
              </a:buClr>
              <a:buSzTx/>
              <a:buFont typeface="Wingdings" panose="05000000000000000000" pitchFamily="2" charset="2"/>
              <a:buNone/>
              <a:tabLst/>
              <a:defRPr/>
            </a:pPr>
            <a:r>
              <a:rPr kumimoji="0" lang="nl-NL" sz="1200" b="1" i="0" u="none" strike="noStrike" kern="1200" cap="all" spc="0" normalizeH="0" baseline="0" noProof="0" dirty="0">
                <a:ln>
                  <a:noFill/>
                </a:ln>
                <a:solidFill>
                  <a:srgbClr val="325C70"/>
                </a:solidFill>
                <a:effectLst/>
                <a:uLnTx/>
                <a:uFillTx/>
                <a:latin typeface="Calibri" panose="020F0502020204030204"/>
                <a:ea typeface="+mn-ea"/>
                <a:cs typeface="+mn-cs"/>
              </a:rPr>
              <a:t>DISPUTE </a:t>
            </a:r>
            <a:br>
              <a:rPr kumimoji="0" lang="nl-NL" sz="1200" b="1" i="0" u="none" strike="noStrike" kern="1200" cap="all" spc="0" normalizeH="0" baseline="0" noProof="0" dirty="0">
                <a:ln>
                  <a:noFill/>
                </a:ln>
                <a:solidFill>
                  <a:srgbClr val="325C70"/>
                </a:solidFill>
                <a:effectLst/>
                <a:uLnTx/>
                <a:uFillTx/>
                <a:latin typeface="Calibri" panose="020F0502020204030204"/>
                <a:ea typeface="+mn-ea"/>
                <a:cs typeface="+mn-cs"/>
              </a:rPr>
            </a:br>
            <a:r>
              <a:rPr kumimoji="0" lang="nl-NL" sz="1200" b="1" i="0" u="none" strike="noStrike" kern="1200" cap="all" spc="0" normalizeH="0" baseline="0" noProof="0" dirty="0">
                <a:ln>
                  <a:noFill/>
                </a:ln>
                <a:solidFill>
                  <a:srgbClr val="325C70"/>
                </a:solidFill>
                <a:effectLst/>
                <a:uLnTx/>
                <a:uFillTx/>
                <a:latin typeface="Calibri" panose="020F0502020204030204"/>
                <a:ea typeface="+mn-ea"/>
                <a:cs typeface="+mn-cs"/>
              </a:rPr>
              <a:t>RESOLUTION</a:t>
            </a:r>
          </a:p>
        </p:txBody>
      </p:sp>
      <p:sp>
        <p:nvSpPr>
          <p:cNvPr id="45" name="Rechthoek 44">
            <a:extLst>
              <a:ext uri="{FF2B5EF4-FFF2-40B4-BE49-F238E27FC236}">
                <a16:creationId xmlns:a16="http://schemas.microsoft.com/office/drawing/2014/main" id="{CF1C368B-AA84-49F3-BF53-2F57D9DC40FE}"/>
              </a:ext>
            </a:extLst>
          </p:cNvPr>
          <p:cNvSpPr/>
          <p:nvPr/>
        </p:nvSpPr>
        <p:spPr>
          <a:xfrm>
            <a:off x="3216802" y="2662043"/>
            <a:ext cx="957744" cy="477805"/>
          </a:xfrm>
          <a:prstGeom prst="rect">
            <a:avLst/>
          </a:prstGeom>
          <a:solidFill>
            <a:schemeClr val="bg1"/>
          </a:solidFill>
        </p:spPr>
        <p:txBody>
          <a:bodyPr vert="horz" wrap="none" lIns="72000" tIns="72000" rIns="72000" bIns="72000" rtlCol="0">
            <a:spAutoFit/>
          </a:bodyPr>
          <a:lstStyle/>
          <a:p>
            <a:pPr marL="0" marR="0" lvl="0" indent="0" algn="ctr" defTabSz="914400" rtl="0" eaLnBrk="1" fontAlgn="auto" latinLnBrk="0" hangingPunct="1">
              <a:lnSpc>
                <a:spcPct val="90000"/>
              </a:lnSpc>
              <a:spcBef>
                <a:spcPts val="600"/>
              </a:spcBef>
              <a:spcAft>
                <a:spcPts val="600"/>
              </a:spcAft>
              <a:buClr>
                <a:srgbClr val="41423C"/>
              </a:buClr>
              <a:buSzTx/>
              <a:buFont typeface="Wingdings" panose="05000000000000000000" pitchFamily="2" charset="2"/>
              <a:buNone/>
              <a:tabLst/>
              <a:defRPr/>
            </a:pPr>
            <a:r>
              <a:rPr kumimoji="0" lang="nl-NL" sz="1200" b="1" i="0" u="none" strike="noStrike" kern="1200" cap="all" spc="0" normalizeH="0" baseline="0" noProof="0" dirty="0">
                <a:ln>
                  <a:noFill/>
                </a:ln>
                <a:solidFill>
                  <a:srgbClr val="325C70"/>
                </a:solidFill>
                <a:effectLst/>
                <a:uLnTx/>
                <a:uFillTx/>
                <a:latin typeface="Calibri" panose="020F0502020204030204"/>
                <a:ea typeface="+mn-ea"/>
                <a:cs typeface="+mn-cs"/>
              </a:rPr>
              <a:t>CORPORATE </a:t>
            </a:r>
            <a:br>
              <a:rPr kumimoji="0" lang="nl-NL" sz="1200" b="1" i="0" u="none" strike="noStrike" kern="1200" cap="all" spc="0" normalizeH="0" baseline="0" noProof="0" dirty="0">
                <a:ln>
                  <a:noFill/>
                </a:ln>
                <a:solidFill>
                  <a:srgbClr val="325C70"/>
                </a:solidFill>
                <a:effectLst/>
                <a:uLnTx/>
                <a:uFillTx/>
                <a:latin typeface="Calibri" panose="020F0502020204030204"/>
                <a:ea typeface="+mn-ea"/>
                <a:cs typeface="+mn-cs"/>
              </a:rPr>
            </a:br>
            <a:r>
              <a:rPr kumimoji="0" lang="nl-NL" sz="1200" b="1" i="0" u="none" strike="noStrike" kern="1200" cap="all" spc="0" normalizeH="0" baseline="0" noProof="0" dirty="0" err="1">
                <a:ln>
                  <a:noFill/>
                </a:ln>
                <a:solidFill>
                  <a:srgbClr val="325C70"/>
                </a:solidFill>
                <a:effectLst/>
                <a:uLnTx/>
                <a:uFillTx/>
                <a:latin typeface="Calibri" panose="020F0502020204030204"/>
                <a:ea typeface="+mn-ea"/>
                <a:cs typeface="+mn-cs"/>
              </a:rPr>
              <a:t>and</a:t>
            </a:r>
            <a:r>
              <a:rPr kumimoji="0" lang="nl-NL" sz="1200" b="1" i="0" u="none" strike="noStrike" kern="1200" cap="all" spc="0" normalizeH="0" baseline="0" noProof="0" dirty="0">
                <a:ln>
                  <a:noFill/>
                </a:ln>
                <a:solidFill>
                  <a:srgbClr val="325C70"/>
                </a:solidFill>
                <a:effectLst/>
                <a:uLnTx/>
                <a:uFillTx/>
                <a:latin typeface="Calibri" panose="020F0502020204030204"/>
                <a:ea typeface="+mn-ea"/>
                <a:cs typeface="+mn-cs"/>
              </a:rPr>
              <a:t> M&amp;A</a:t>
            </a:r>
          </a:p>
        </p:txBody>
      </p:sp>
      <p:sp>
        <p:nvSpPr>
          <p:cNvPr id="63" name="Rechthoek 62">
            <a:extLst>
              <a:ext uri="{FF2B5EF4-FFF2-40B4-BE49-F238E27FC236}">
                <a16:creationId xmlns:a16="http://schemas.microsoft.com/office/drawing/2014/main" id="{C59A6EF4-B28B-4621-A7C5-C537B2C700B4}"/>
              </a:ext>
            </a:extLst>
          </p:cNvPr>
          <p:cNvSpPr/>
          <p:nvPr/>
        </p:nvSpPr>
        <p:spPr>
          <a:xfrm>
            <a:off x="5347004" y="2662043"/>
            <a:ext cx="1077648" cy="477805"/>
          </a:xfrm>
          <a:prstGeom prst="rect">
            <a:avLst/>
          </a:prstGeom>
          <a:solidFill>
            <a:schemeClr val="bg1"/>
          </a:solidFill>
        </p:spPr>
        <p:txBody>
          <a:bodyPr vert="horz" wrap="none" lIns="72000" tIns="72000" rIns="72000" bIns="72000" rtlCol="0">
            <a:spAutoFit/>
          </a:bodyPr>
          <a:lstStyle/>
          <a:p>
            <a:pPr marL="0" marR="0" lvl="0" indent="0" algn="ctr" defTabSz="914400" rtl="0" eaLnBrk="1" fontAlgn="auto" latinLnBrk="0" hangingPunct="1">
              <a:lnSpc>
                <a:spcPct val="90000"/>
              </a:lnSpc>
              <a:spcBef>
                <a:spcPts val="600"/>
              </a:spcBef>
              <a:spcAft>
                <a:spcPts val="600"/>
              </a:spcAft>
              <a:buClr>
                <a:srgbClr val="41423C"/>
              </a:buClr>
              <a:buSzTx/>
              <a:buFont typeface="Wingdings" panose="05000000000000000000" pitchFamily="2" charset="2"/>
              <a:buNone/>
              <a:tabLst/>
              <a:defRPr/>
            </a:pPr>
            <a:r>
              <a:rPr kumimoji="0" lang="nl-NL" sz="1200" b="1" i="0" u="none" strike="noStrike" kern="1200" cap="all" spc="0" normalizeH="0" baseline="0" noProof="0" dirty="0">
                <a:ln>
                  <a:noFill/>
                </a:ln>
                <a:solidFill>
                  <a:srgbClr val="325C70"/>
                </a:solidFill>
                <a:effectLst/>
                <a:uLnTx/>
                <a:uFillTx/>
                <a:latin typeface="Calibri" panose="020F0502020204030204"/>
                <a:ea typeface="+mn-ea"/>
                <a:cs typeface="+mn-cs"/>
              </a:rPr>
              <a:t>COMMERCIAL </a:t>
            </a:r>
            <a:br>
              <a:rPr kumimoji="0" lang="nl-NL" sz="1200" b="1" i="0" u="none" strike="noStrike" kern="1200" cap="all" spc="0" normalizeH="0" baseline="0" noProof="0" dirty="0">
                <a:ln>
                  <a:noFill/>
                </a:ln>
                <a:solidFill>
                  <a:srgbClr val="325C70"/>
                </a:solidFill>
                <a:effectLst/>
                <a:uLnTx/>
                <a:uFillTx/>
                <a:latin typeface="Calibri" panose="020F0502020204030204"/>
                <a:ea typeface="+mn-ea"/>
                <a:cs typeface="+mn-cs"/>
              </a:rPr>
            </a:br>
            <a:r>
              <a:rPr kumimoji="0" lang="nl-NL" sz="1200" b="1" i="0" u="none" strike="noStrike" kern="1200" cap="all" spc="0" normalizeH="0" baseline="0" noProof="0" dirty="0">
                <a:ln>
                  <a:noFill/>
                </a:ln>
                <a:solidFill>
                  <a:srgbClr val="325C70"/>
                </a:solidFill>
                <a:effectLst/>
                <a:uLnTx/>
                <a:uFillTx/>
                <a:latin typeface="Calibri" panose="020F0502020204030204"/>
                <a:ea typeface="+mn-ea"/>
                <a:cs typeface="+mn-cs"/>
              </a:rPr>
              <a:t>CONTRACTS</a:t>
            </a:r>
          </a:p>
        </p:txBody>
      </p:sp>
      <p:sp>
        <p:nvSpPr>
          <p:cNvPr id="66" name="Rechthoek 65">
            <a:extLst>
              <a:ext uri="{FF2B5EF4-FFF2-40B4-BE49-F238E27FC236}">
                <a16:creationId xmlns:a16="http://schemas.microsoft.com/office/drawing/2014/main" id="{C97ABB07-A61F-4840-91C6-171E4FC64332}"/>
              </a:ext>
            </a:extLst>
          </p:cNvPr>
          <p:cNvSpPr/>
          <p:nvPr/>
        </p:nvSpPr>
        <p:spPr>
          <a:xfrm>
            <a:off x="7310621" y="2662043"/>
            <a:ext cx="1572913" cy="477805"/>
          </a:xfrm>
          <a:prstGeom prst="rect">
            <a:avLst/>
          </a:prstGeom>
          <a:solidFill>
            <a:schemeClr val="bg1"/>
          </a:solidFill>
        </p:spPr>
        <p:txBody>
          <a:bodyPr vert="horz" wrap="none" lIns="72000" tIns="72000" rIns="72000" bIns="72000" rtlCol="0">
            <a:spAutoFit/>
          </a:bodyPr>
          <a:lstStyle/>
          <a:p>
            <a:pPr marL="0" marR="0" lvl="0" indent="0" algn="ctr" defTabSz="914400" rtl="0" eaLnBrk="1" fontAlgn="auto" latinLnBrk="0" hangingPunct="1">
              <a:lnSpc>
                <a:spcPct val="90000"/>
              </a:lnSpc>
              <a:spcBef>
                <a:spcPts val="600"/>
              </a:spcBef>
              <a:spcAft>
                <a:spcPts val="600"/>
              </a:spcAft>
              <a:buClr>
                <a:srgbClr val="41423C"/>
              </a:buClr>
              <a:buSzTx/>
              <a:buFont typeface="Wingdings" panose="05000000000000000000" pitchFamily="2" charset="2"/>
              <a:buNone/>
              <a:tabLst/>
              <a:defRPr/>
            </a:pPr>
            <a:r>
              <a:rPr kumimoji="0" lang="nl-NL" sz="1200" b="1" i="0" u="none" strike="noStrike" kern="1200" cap="all" spc="0" normalizeH="0" baseline="0" noProof="0" dirty="0">
                <a:ln>
                  <a:noFill/>
                </a:ln>
                <a:solidFill>
                  <a:srgbClr val="325C70"/>
                </a:solidFill>
                <a:effectLst/>
                <a:uLnTx/>
                <a:uFillTx/>
                <a:latin typeface="Calibri" panose="020F0502020204030204"/>
                <a:ea typeface="+mn-ea"/>
                <a:cs typeface="+mn-cs"/>
              </a:rPr>
              <a:t>EMPLOYMENT, </a:t>
            </a:r>
            <a:br>
              <a:rPr kumimoji="0" lang="nl-NL" sz="1200" b="1" i="0" u="none" strike="noStrike" kern="1200" cap="all" spc="0" normalizeH="0" baseline="0" noProof="0" dirty="0">
                <a:ln>
                  <a:noFill/>
                </a:ln>
                <a:solidFill>
                  <a:srgbClr val="325C70"/>
                </a:solidFill>
                <a:effectLst/>
                <a:uLnTx/>
                <a:uFillTx/>
                <a:latin typeface="Calibri" panose="020F0502020204030204"/>
                <a:ea typeface="+mn-ea"/>
                <a:cs typeface="+mn-cs"/>
              </a:rPr>
            </a:br>
            <a:r>
              <a:rPr kumimoji="0" lang="nl-NL" sz="1200" b="1" i="0" u="none" strike="noStrike" kern="1200" cap="all" spc="0" normalizeH="0" baseline="0" noProof="0" dirty="0">
                <a:ln>
                  <a:noFill/>
                </a:ln>
                <a:solidFill>
                  <a:srgbClr val="325C70"/>
                </a:solidFill>
                <a:effectLst/>
                <a:uLnTx/>
                <a:uFillTx/>
                <a:latin typeface="Calibri" panose="020F0502020204030204"/>
                <a:ea typeface="+mn-ea"/>
                <a:cs typeface="+mn-cs"/>
              </a:rPr>
              <a:t>PENSIONS &amp; BENEFITS</a:t>
            </a:r>
          </a:p>
        </p:txBody>
      </p:sp>
      <p:sp>
        <p:nvSpPr>
          <p:cNvPr id="69" name="Rechthoek 68">
            <a:extLst>
              <a:ext uri="{FF2B5EF4-FFF2-40B4-BE49-F238E27FC236}">
                <a16:creationId xmlns:a16="http://schemas.microsoft.com/office/drawing/2014/main" id="{064A4D90-1F80-471F-8DE8-6810AFB63A09}"/>
              </a:ext>
            </a:extLst>
          </p:cNvPr>
          <p:cNvSpPr/>
          <p:nvPr/>
        </p:nvSpPr>
        <p:spPr>
          <a:xfrm>
            <a:off x="3143661" y="4534429"/>
            <a:ext cx="1094961" cy="477805"/>
          </a:xfrm>
          <a:prstGeom prst="rect">
            <a:avLst/>
          </a:prstGeom>
          <a:solidFill>
            <a:schemeClr val="bg1"/>
          </a:solidFill>
        </p:spPr>
        <p:txBody>
          <a:bodyPr vert="horz" wrap="none" lIns="72000" tIns="72000" rIns="72000" bIns="72000" rtlCol="0">
            <a:spAutoFit/>
          </a:bodyPr>
          <a:lstStyle/>
          <a:p>
            <a:pPr marL="0" marR="0" lvl="0" indent="0" algn="ctr" defTabSz="914400" rtl="0" eaLnBrk="1" fontAlgn="auto" latinLnBrk="0" hangingPunct="1">
              <a:lnSpc>
                <a:spcPct val="90000"/>
              </a:lnSpc>
              <a:spcBef>
                <a:spcPts val="600"/>
              </a:spcBef>
              <a:spcAft>
                <a:spcPts val="600"/>
              </a:spcAft>
              <a:buClr>
                <a:srgbClr val="41423C"/>
              </a:buClr>
              <a:buSzTx/>
              <a:buFont typeface="Wingdings" panose="05000000000000000000" pitchFamily="2" charset="2"/>
              <a:buNone/>
              <a:tabLst/>
              <a:defRPr/>
            </a:pPr>
            <a:r>
              <a:rPr kumimoji="0" lang="nl-NL" sz="1200" b="1" i="0" u="none" strike="noStrike" kern="1200" cap="all" spc="0" normalizeH="0" baseline="0" noProof="0" dirty="0">
                <a:ln>
                  <a:noFill/>
                </a:ln>
                <a:solidFill>
                  <a:srgbClr val="325C70"/>
                </a:solidFill>
                <a:effectLst/>
                <a:uLnTx/>
                <a:uFillTx/>
                <a:latin typeface="Calibri" panose="020F0502020204030204"/>
                <a:ea typeface="+mn-ea"/>
                <a:cs typeface="+mn-cs"/>
              </a:rPr>
              <a:t>FINANCE </a:t>
            </a:r>
            <a:br>
              <a:rPr kumimoji="0" lang="nl-NL" sz="1200" b="1" i="0" u="none" strike="noStrike" kern="1200" cap="all" spc="0" normalizeH="0" baseline="0" noProof="0" dirty="0">
                <a:ln>
                  <a:noFill/>
                </a:ln>
                <a:solidFill>
                  <a:srgbClr val="325C70"/>
                </a:solidFill>
                <a:effectLst/>
                <a:uLnTx/>
                <a:uFillTx/>
                <a:latin typeface="Calibri" panose="020F0502020204030204"/>
                <a:ea typeface="+mn-ea"/>
                <a:cs typeface="+mn-cs"/>
              </a:rPr>
            </a:br>
            <a:r>
              <a:rPr kumimoji="0" lang="nl-NL" sz="1200" b="1" i="0" u="none" strike="noStrike" kern="1200" cap="all" spc="0" normalizeH="0" baseline="0" noProof="0" dirty="0">
                <a:ln>
                  <a:noFill/>
                </a:ln>
                <a:solidFill>
                  <a:srgbClr val="325C70"/>
                </a:solidFill>
                <a:effectLst/>
                <a:uLnTx/>
                <a:uFillTx/>
                <a:latin typeface="Calibri" panose="020F0502020204030204"/>
                <a:ea typeface="+mn-ea"/>
                <a:cs typeface="+mn-cs"/>
              </a:rPr>
              <a:t>&amp; PORTFOLIOS</a:t>
            </a:r>
          </a:p>
        </p:txBody>
      </p:sp>
      <p:sp>
        <p:nvSpPr>
          <p:cNvPr id="75" name="Rechthoek 74">
            <a:extLst>
              <a:ext uri="{FF2B5EF4-FFF2-40B4-BE49-F238E27FC236}">
                <a16:creationId xmlns:a16="http://schemas.microsoft.com/office/drawing/2014/main" id="{7D37B051-7064-424D-8D07-F97E9C575C63}"/>
              </a:ext>
            </a:extLst>
          </p:cNvPr>
          <p:cNvSpPr/>
          <p:nvPr/>
        </p:nvSpPr>
        <p:spPr>
          <a:xfrm>
            <a:off x="5224527" y="4534430"/>
            <a:ext cx="1263726" cy="477805"/>
          </a:xfrm>
          <a:prstGeom prst="rect">
            <a:avLst/>
          </a:prstGeom>
          <a:solidFill>
            <a:schemeClr val="bg1"/>
          </a:solidFill>
        </p:spPr>
        <p:txBody>
          <a:bodyPr vert="horz" wrap="none" lIns="72000" tIns="72000" rIns="72000" bIns="72000" rtlCol="0">
            <a:spAutoFit/>
          </a:bodyPr>
          <a:lstStyle/>
          <a:p>
            <a:pPr marL="0" marR="0" lvl="0" indent="0" algn="ctr" defTabSz="914400" rtl="0" eaLnBrk="1" fontAlgn="auto" latinLnBrk="0" hangingPunct="1">
              <a:lnSpc>
                <a:spcPct val="90000"/>
              </a:lnSpc>
              <a:spcBef>
                <a:spcPts val="600"/>
              </a:spcBef>
              <a:spcAft>
                <a:spcPts val="600"/>
              </a:spcAft>
              <a:buClr>
                <a:srgbClr val="41423C"/>
              </a:buClr>
              <a:buSzTx/>
              <a:buFont typeface="Wingdings" panose="05000000000000000000" pitchFamily="2" charset="2"/>
              <a:buNone/>
              <a:tabLst/>
              <a:defRPr/>
            </a:pPr>
            <a:r>
              <a:rPr kumimoji="0" lang="nl-NL" sz="1200" b="1" i="0" u="none" strike="noStrike" kern="1200" cap="all" spc="0" normalizeH="0" baseline="0" noProof="0" dirty="0">
                <a:ln>
                  <a:noFill/>
                </a:ln>
                <a:solidFill>
                  <a:srgbClr val="325C70"/>
                </a:solidFill>
                <a:effectLst/>
                <a:uLnTx/>
                <a:uFillTx/>
                <a:latin typeface="Calibri" panose="020F0502020204030204"/>
                <a:ea typeface="+mn-ea"/>
                <a:cs typeface="+mn-cs"/>
              </a:rPr>
              <a:t>RESTRUCTURING </a:t>
            </a:r>
            <a:br>
              <a:rPr kumimoji="0" lang="nl-NL" sz="1200" b="1" i="0" u="none" strike="noStrike" kern="1200" cap="all" spc="0" normalizeH="0" baseline="0" noProof="0" dirty="0">
                <a:ln>
                  <a:noFill/>
                </a:ln>
                <a:solidFill>
                  <a:srgbClr val="325C70"/>
                </a:solidFill>
                <a:effectLst/>
                <a:uLnTx/>
                <a:uFillTx/>
                <a:latin typeface="Calibri" panose="020F0502020204030204"/>
                <a:ea typeface="+mn-ea"/>
                <a:cs typeface="+mn-cs"/>
              </a:rPr>
            </a:br>
            <a:r>
              <a:rPr kumimoji="0" lang="nl-NL" sz="1200" b="1" i="0" u="none" strike="noStrike" kern="1200" cap="all" spc="0" normalizeH="0" baseline="0" noProof="0" dirty="0">
                <a:ln>
                  <a:noFill/>
                </a:ln>
                <a:solidFill>
                  <a:srgbClr val="325C70"/>
                </a:solidFill>
                <a:effectLst/>
                <a:uLnTx/>
                <a:uFillTx/>
                <a:latin typeface="Calibri" panose="020F0502020204030204"/>
                <a:ea typeface="+mn-ea"/>
                <a:cs typeface="+mn-cs"/>
              </a:rPr>
              <a:t>&amp; INSOLVENCY</a:t>
            </a:r>
          </a:p>
        </p:txBody>
      </p:sp>
    </p:spTree>
    <p:extLst>
      <p:ext uri="{BB962C8B-B14F-4D97-AF65-F5344CB8AC3E}">
        <p14:creationId xmlns:p14="http://schemas.microsoft.com/office/powerpoint/2010/main" val="1683531910"/>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afbeelding 7"/>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9924" r="19924"/>
          <a:stretch>
            <a:fillRect/>
          </a:stretch>
        </p:blipFill>
        <p:spPr/>
      </p:pic>
      <p:sp>
        <p:nvSpPr>
          <p:cNvPr id="2" name="Tijdelijke aanduiding voor dianummer 1">
            <a:extLst>
              <a:ext uri="{FF2B5EF4-FFF2-40B4-BE49-F238E27FC236}">
                <a16:creationId xmlns:a16="http://schemas.microsoft.com/office/drawing/2014/main" id="{B1EF2767-3695-4FE1-9A0A-035F8999E833}"/>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6" name="Titel 5">
            <a:extLst>
              <a:ext uri="{FF2B5EF4-FFF2-40B4-BE49-F238E27FC236}">
                <a16:creationId xmlns:a16="http://schemas.microsoft.com/office/drawing/2014/main" id="{CAD59FD8-5C03-491E-A47C-ED9D72E77D92}"/>
              </a:ext>
            </a:extLst>
          </p:cNvPr>
          <p:cNvSpPr>
            <a:spLocks noGrp="1"/>
          </p:cNvSpPr>
          <p:nvPr>
            <p:ph type="title"/>
          </p:nvPr>
        </p:nvSpPr>
        <p:spPr/>
        <p:txBody>
          <a:bodyPr/>
          <a:lstStyle/>
          <a:p>
            <a:pPr algn="l"/>
            <a:r>
              <a:rPr lang="nl-NL" dirty="0"/>
              <a:t>Press</a:t>
            </a:r>
          </a:p>
        </p:txBody>
      </p:sp>
      <p:grpSp>
        <p:nvGrpSpPr>
          <p:cNvPr id="23" name="Groep 22">
            <a:extLst>
              <a:ext uri="{FF2B5EF4-FFF2-40B4-BE49-F238E27FC236}">
                <a16:creationId xmlns:a16="http://schemas.microsoft.com/office/drawing/2014/main" id="{9215BAB1-B3AA-416C-8065-0CC290345D05}"/>
              </a:ext>
            </a:extLst>
          </p:cNvPr>
          <p:cNvGrpSpPr/>
          <p:nvPr/>
        </p:nvGrpSpPr>
        <p:grpSpPr>
          <a:xfrm>
            <a:off x="1444537" y="1263869"/>
            <a:ext cx="6235804" cy="1435555"/>
            <a:chOff x="1444537" y="1087112"/>
            <a:chExt cx="6235804" cy="1435555"/>
          </a:xfrm>
        </p:grpSpPr>
        <p:sp>
          <p:nvSpPr>
            <p:cNvPr id="10" name="Rectangle 1">
              <a:extLst>
                <a:ext uri="{FF2B5EF4-FFF2-40B4-BE49-F238E27FC236}">
                  <a16:creationId xmlns:a16="http://schemas.microsoft.com/office/drawing/2014/main" id="{E0D42233-E354-4000-8BB1-A9BB7A2C074A}"/>
                </a:ext>
              </a:extLst>
            </p:cNvPr>
            <p:cNvSpPr/>
            <p:nvPr/>
          </p:nvSpPr>
          <p:spPr>
            <a:xfrm>
              <a:off x="1444537" y="1087112"/>
              <a:ext cx="6235804" cy="14355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3944" tIns="143944" rIns="143944" bIns="14394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99"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2" name="TextBox 9">
              <a:extLst>
                <a:ext uri="{FF2B5EF4-FFF2-40B4-BE49-F238E27FC236}">
                  <a16:creationId xmlns:a16="http://schemas.microsoft.com/office/drawing/2014/main" id="{CC766676-C779-46D6-8465-AC8A6A0D38EF}"/>
                </a:ext>
              </a:extLst>
            </p:cNvPr>
            <p:cNvSpPr txBox="1">
              <a:spLocks/>
            </p:cNvSpPr>
            <p:nvPr/>
          </p:nvSpPr>
          <p:spPr>
            <a:xfrm>
              <a:off x="2212819" y="1560644"/>
              <a:ext cx="5460990" cy="4431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600"/>
                </a:spcBef>
                <a:spcAft>
                  <a:spcPts val="600"/>
                </a:spcAft>
                <a:buClr>
                  <a:srgbClr val="41423C"/>
                </a:buClr>
                <a:buSzTx/>
                <a:buFontTx/>
                <a:buNone/>
                <a:tabLst/>
                <a:defRPr/>
              </a:pPr>
              <a:r>
                <a:rPr kumimoji="0" lang="en-GB" sz="2800" b="0" i="1" u="none" strike="noStrike" kern="1200" cap="all" spc="0" normalizeH="0" baseline="0" noProof="0" dirty="0">
                  <a:ln>
                    <a:noFill/>
                  </a:ln>
                  <a:solidFill>
                    <a:prstClr val="white"/>
                  </a:solidFill>
                  <a:effectLst/>
                  <a:uLnTx/>
                  <a:uFillTx/>
                  <a:latin typeface="Calibri" panose="020F0502020204030204"/>
                  <a:ea typeface="+mn-ea"/>
                  <a:cs typeface="+mn-cs"/>
                </a:rPr>
                <a:t>International</a:t>
              </a:r>
              <a:r>
                <a:rPr kumimoji="0" lang="en-GB" sz="3200" b="0" i="1" u="none" strike="noStrike" kern="1200" cap="all" spc="0" normalizeH="0" baseline="0" noProof="0" dirty="0">
                  <a:ln>
                    <a:noFill/>
                  </a:ln>
                  <a:solidFill>
                    <a:prstClr val="white"/>
                  </a:solidFill>
                  <a:effectLst/>
                  <a:uLnTx/>
                  <a:uFillTx/>
                  <a:latin typeface="Calibri" panose="020F0502020204030204"/>
                  <a:ea typeface="+mn-ea"/>
                  <a:cs typeface="+mn-cs"/>
                </a:rPr>
                <a:t> experience</a:t>
              </a:r>
            </a:p>
          </p:txBody>
        </p:sp>
      </p:grpSp>
      <p:sp>
        <p:nvSpPr>
          <p:cNvPr id="25" name="Rectangle 1">
            <a:extLst>
              <a:ext uri="{FF2B5EF4-FFF2-40B4-BE49-F238E27FC236}">
                <a16:creationId xmlns:a16="http://schemas.microsoft.com/office/drawing/2014/main" id="{6974F039-6397-41C3-8B32-3B5043E3374C}"/>
              </a:ext>
            </a:extLst>
          </p:cNvPr>
          <p:cNvSpPr/>
          <p:nvPr/>
        </p:nvSpPr>
        <p:spPr>
          <a:xfrm>
            <a:off x="722313" y="2866823"/>
            <a:ext cx="6235804" cy="14355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3944" tIns="143944" rIns="143944" bIns="14394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99"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29" name="Rectangle 1">
            <a:extLst>
              <a:ext uri="{FF2B5EF4-FFF2-40B4-BE49-F238E27FC236}">
                <a16:creationId xmlns:a16="http://schemas.microsoft.com/office/drawing/2014/main" id="{EA181050-F42A-42D2-854F-0D6BF0D2B3CF}"/>
              </a:ext>
            </a:extLst>
          </p:cNvPr>
          <p:cNvSpPr/>
          <p:nvPr/>
        </p:nvSpPr>
        <p:spPr>
          <a:xfrm>
            <a:off x="2212819" y="4469778"/>
            <a:ext cx="6235804" cy="14355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3944" tIns="143944" rIns="143944" bIns="14394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99"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22" name="TextBox 9">
            <a:extLst>
              <a:ext uri="{FF2B5EF4-FFF2-40B4-BE49-F238E27FC236}">
                <a16:creationId xmlns:a16="http://schemas.microsoft.com/office/drawing/2014/main" id="{CC766676-C779-46D6-8465-AC8A6A0D38EF}"/>
              </a:ext>
            </a:extLst>
          </p:cNvPr>
          <p:cNvSpPr txBox="1">
            <a:spLocks/>
          </p:cNvSpPr>
          <p:nvPr/>
        </p:nvSpPr>
        <p:spPr>
          <a:xfrm>
            <a:off x="2600226" y="3384158"/>
            <a:ext cx="5460990" cy="4431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600"/>
              </a:spcBef>
              <a:spcAft>
                <a:spcPts val="600"/>
              </a:spcAft>
              <a:buClr>
                <a:srgbClr val="41423C"/>
              </a:buClr>
              <a:buSzTx/>
              <a:buFontTx/>
              <a:buNone/>
              <a:tabLst/>
              <a:defRPr/>
            </a:pPr>
            <a:r>
              <a:rPr kumimoji="0" lang="en-GB" sz="3200" b="0" i="1" u="none" strike="noStrike" kern="1200" cap="all" spc="0" normalizeH="0" baseline="0" noProof="0" dirty="0">
                <a:ln>
                  <a:noFill/>
                </a:ln>
                <a:solidFill>
                  <a:prstClr val="white"/>
                </a:solidFill>
                <a:effectLst/>
                <a:uLnTx/>
                <a:uFillTx/>
                <a:latin typeface="Calibri" panose="020F0502020204030204"/>
                <a:ea typeface="+mn-ea"/>
                <a:cs typeface="+mn-cs"/>
              </a:rPr>
              <a:t>Battle tested</a:t>
            </a:r>
          </a:p>
        </p:txBody>
      </p:sp>
      <p:sp>
        <p:nvSpPr>
          <p:cNvPr id="32" name="TextBox 9">
            <a:extLst>
              <a:ext uri="{FF2B5EF4-FFF2-40B4-BE49-F238E27FC236}">
                <a16:creationId xmlns:a16="http://schemas.microsoft.com/office/drawing/2014/main" id="{CC766676-C779-46D6-8465-AC8A6A0D38EF}"/>
              </a:ext>
            </a:extLst>
          </p:cNvPr>
          <p:cNvSpPr txBox="1">
            <a:spLocks/>
          </p:cNvSpPr>
          <p:nvPr/>
        </p:nvSpPr>
        <p:spPr>
          <a:xfrm>
            <a:off x="3755900" y="4987112"/>
            <a:ext cx="5460990" cy="4431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600"/>
              </a:spcBef>
              <a:spcAft>
                <a:spcPts val="600"/>
              </a:spcAft>
              <a:buClr>
                <a:srgbClr val="41423C"/>
              </a:buClr>
              <a:buSzTx/>
              <a:buFontTx/>
              <a:buNone/>
              <a:tabLst/>
              <a:defRPr/>
            </a:pPr>
            <a:r>
              <a:rPr kumimoji="0" lang="en-GB" sz="2800" b="0" i="1" u="none" strike="noStrike" kern="1200" cap="all" spc="0" normalizeH="0" baseline="0" noProof="0" dirty="0">
                <a:ln>
                  <a:noFill/>
                </a:ln>
                <a:solidFill>
                  <a:prstClr val="white"/>
                </a:solidFill>
                <a:effectLst/>
                <a:uLnTx/>
                <a:uFillTx/>
                <a:latin typeface="Calibri" panose="020F0502020204030204"/>
                <a:ea typeface="+mn-ea"/>
                <a:cs typeface="+mn-cs"/>
              </a:rPr>
              <a:t>Highly</a:t>
            </a:r>
            <a:r>
              <a:rPr kumimoji="0" lang="en-GB" sz="3200" b="0" i="1" u="none" strike="noStrike" kern="1200" cap="all" spc="0" normalizeH="0" baseline="0" noProof="0" dirty="0">
                <a:ln>
                  <a:noFill/>
                </a:ln>
                <a:solidFill>
                  <a:prstClr val="white"/>
                </a:solidFill>
                <a:effectLst/>
                <a:uLnTx/>
                <a:uFillTx/>
                <a:latin typeface="Calibri" panose="020F0502020204030204"/>
                <a:ea typeface="+mn-ea"/>
                <a:cs typeface="+mn-cs"/>
              </a:rPr>
              <a:t> motivated</a:t>
            </a:r>
          </a:p>
        </p:txBody>
      </p:sp>
      <p:sp>
        <p:nvSpPr>
          <p:cNvPr id="33" name="Titel 1">
            <a:extLst>
              <a:ext uri="{FF2B5EF4-FFF2-40B4-BE49-F238E27FC236}">
                <a16:creationId xmlns:a16="http://schemas.microsoft.com/office/drawing/2014/main" id="{9B8C9062-B53F-4CE6-A9E0-902B2862048F}"/>
              </a:ext>
            </a:extLst>
          </p:cNvPr>
          <p:cNvSpPr txBox="1">
            <a:spLocks/>
          </p:cNvSpPr>
          <p:nvPr/>
        </p:nvSpPr>
        <p:spPr>
          <a:xfrm>
            <a:off x="-2629058" y="698969"/>
            <a:ext cx="10690274" cy="328134"/>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None/>
              <a:defRPr sz="3200" b="0" kern="1200" cap="all" baseline="0">
                <a:solidFill>
                  <a:schemeClr val="tx2"/>
                </a:solidFill>
                <a:latin typeface="+mj-lt"/>
                <a:ea typeface="+mj-ea"/>
                <a:cs typeface="+mj-cs"/>
              </a:defRPr>
            </a:lvl1pPr>
          </a:lstStyle>
          <a:p>
            <a:r>
              <a:rPr lang="en-GB" dirty="0"/>
              <a:t>How we get results</a:t>
            </a:r>
          </a:p>
        </p:txBody>
      </p:sp>
    </p:spTree>
    <p:extLst>
      <p:ext uri="{BB962C8B-B14F-4D97-AF65-F5344CB8AC3E}">
        <p14:creationId xmlns:p14="http://schemas.microsoft.com/office/powerpoint/2010/main" val="3039010757"/>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jdelijke aanduiding voor verticale tekst 35">
            <a:extLst>
              <a:ext uri="{FF2B5EF4-FFF2-40B4-BE49-F238E27FC236}">
                <a16:creationId xmlns:a16="http://schemas.microsoft.com/office/drawing/2014/main" id="{E575CCF6-F382-4E9E-BADD-A1A5C26CA6B1}"/>
              </a:ext>
            </a:extLst>
          </p:cNvPr>
          <p:cNvSpPr txBox="1">
            <a:spLocks/>
          </p:cNvSpPr>
          <p:nvPr/>
        </p:nvSpPr>
        <p:spPr>
          <a:xfrm>
            <a:off x="6523791" y="2473745"/>
            <a:ext cx="5105997" cy="4199881"/>
          </a:xfrm>
          <a:prstGeom prst="rect">
            <a:avLst/>
          </a:prstGeom>
          <a:solidFill>
            <a:schemeClr val="bg1"/>
          </a:solidFill>
          <a:ln w="19050">
            <a:solidFill>
              <a:schemeClr val="bg2">
                <a:lumMod val="60000"/>
                <a:lumOff val="40000"/>
              </a:schemeClr>
            </a:solidFill>
          </a:ln>
        </p:spPr>
        <p:txBody>
          <a:bodyPr vert="horz" lIns="252000" tIns="360000" rIns="252000" bIns="900000" rtlCol="0">
            <a:normAutofit fontScale="92500" lnSpcReduction="10000"/>
          </a:bodyPr>
          <a:lstStyle>
            <a:lvl1pPr marL="177800" indent="-177800" algn="l" defTabSz="914400" rtl="0" eaLnBrk="1" latinLnBrk="0" hangingPunct="1">
              <a:lnSpc>
                <a:spcPct val="90000"/>
              </a:lnSpc>
              <a:spcBef>
                <a:spcPts val="600"/>
              </a:spcBef>
              <a:spcAft>
                <a:spcPts val="600"/>
              </a:spcAft>
              <a:buClr>
                <a:schemeClr val="accent3"/>
              </a:buClr>
              <a:buFont typeface="Wingdings" panose="05000000000000000000" pitchFamily="2" charset="2"/>
              <a:buChar char="§"/>
              <a:defRPr sz="1400" kern="1200">
                <a:solidFill>
                  <a:schemeClr val="tx2"/>
                </a:solidFill>
                <a:latin typeface="+mn-lt"/>
                <a:ea typeface="+mn-ea"/>
                <a:cs typeface="+mn-cs"/>
              </a:defRPr>
            </a:lvl1pPr>
            <a:lvl2pPr marL="355600" indent="-177800" algn="l" defTabSz="914400" rtl="0" eaLnBrk="1" latinLnBrk="0" hangingPunct="1">
              <a:lnSpc>
                <a:spcPct val="90000"/>
              </a:lnSpc>
              <a:spcBef>
                <a:spcPts val="600"/>
              </a:spcBef>
              <a:spcAft>
                <a:spcPts val="600"/>
              </a:spcAft>
              <a:buClr>
                <a:schemeClr val="accent1"/>
              </a:buClr>
              <a:buFont typeface="Wingdings" panose="05000000000000000000" pitchFamily="2" charset="2"/>
              <a:buChar char="§"/>
              <a:tabLst/>
              <a:defRPr sz="1400" kern="1200">
                <a:solidFill>
                  <a:schemeClr val="tx2"/>
                </a:solidFill>
                <a:latin typeface="+mn-lt"/>
                <a:ea typeface="+mn-ea"/>
                <a:cs typeface="+mn-cs"/>
              </a:defRPr>
            </a:lvl2pPr>
            <a:lvl3pPr marL="531813" indent="-176213" algn="l" defTabSz="914400" rtl="0" eaLnBrk="1" latinLnBrk="0" hangingPunct="1">
              <a:lnSpc>
                <a:spcPct val="90000"/>
              </a:lnSpc>
              <a:spcBef>
                <a:spcPts val="600"/>
              </a:spcBef>
              <a:spcAft>
                <a:spcPts val="600"/>
              </a:spcAft>
              <a:buClr>
                <a:schemeClr val="accent4"/>
              </a:buClr>
              <a:buFont typeface="Calibri Light" panose="020F0302020204030204" pitchFamily="34" charset="0"/>
              <a:buChar char="-"/>
              <a:defRPr sz="1200" kern="1200">
                <a:solidFill>
                  <a:schemeClr val="tx2"/>
                </a:solidFill>
                <a:latin typeface="+mn-lt"/>
                <a:ea typeface="+mn-ea"/>
                <a:cs typeface="+mn-cs"/>
              </a:defRPr>
            </a:lvl3pPr>
            <a:lvl4pPr marL="0" indent="0" algn="ctr" defTabSz="914400" rtl="0" eaLnBrk="1" latinLnBrk="0" hangingPunct="1">
              <a:lnSpc>
                <a:spcPct val="90000"/>
              </a:lnSpc>
              <a:spcBef>
                <a:spcPts val="600"/>
              </a:spcBef>
              <a:spcAft>
                <a:spcPts val="600"/>
              </a:spcAft>
              <a:buFont typeface="Arial" panose="020B0604020202020204" pitchFamily="34" charset="0"/>
              <a:buNone/>
              <a:defRPr sz="1400" kern="1200">
                <a:solidFill>
                  <a:schemeClr val="tx2"/>
                </a:solidFill>
                <a:latin typeface="+mn-lt"/>
                <a:ea typeface="+mn-ea"/>
                <a:cs typeface="+mn-cs"/>
              </a:defRPr>
            </a:lvl4pPr>
            <a:lvl5pPr marL="0" indent="0" algn="ctr" defTabSz="914400" rtl="0" eaLnBrk="1" latinLnBrk="0" hangingPunct="1">
              <a:lnSpc>
                <a:spcPct val="90000"/>
              </a:lnSpc>
              <a:spcBef>
                <a:spcPts val="1200"/>
              </a:spcBef>
              <a:spcAft>
                <a:spcPts val="1200"/>
              </a:spcAft>
              <a:buFont typeface="Arial" panose="020B0604020202020204" pitchFamily="34" charset="0"/>
              <a:buNone/>
              <a:defRPr sz="1800" b="1" kern="1200" cap="all" baseline="0">
                <a:solidFill>
                  <a:schemeClr val="tx2"/>
                </a:solidFill>
                <a:latin typeface="+mj-lt"/>
                <a:ea typeface="+mn-ea"/>
                <a:cs typeface="+mn-cs"/>
              </a:defRPr>
            </a:lvl5pPr>
            <a:lvl6pPr marL="0" indent="0" algn="ctr" defTabSz="914400" rtl="0" eaLnBrk="1" latinLnBrk="0" hangingPunct="1">
              <a:lnSpc>
                <a:spcPct val="90000"/>
              </a:lnSpc>
              <a:spcBef>
                <a:spcPts val="1200"/>
              </a:spcBef>
              <a:spcAft>
                <a:spcPts val="1200"/>
              </a:spcAft>
              <a:buClr>
                <a:schemeClr val="accent1"/>
              </a:buClr>
              <a:buFont typeface="Arial" panose="020B0604020202020204" pitchFamily="34" charset="0"/>
              <a:buNone/>
              <a:defRPr sz="1800" b="0" kern="1200" cap="all" baseline="0">
                <a:solidFill>
                  <a:schemeClr val="tx2"/>
                </a:solidFill>
                <a:latin typeface="+mj-lt"/>
                <a:ea typeface="+mn-ea"/>
                <a:cs typeface="+mn-cs"/>
              </a:defRPr>
            </a:lvl6pPr>
            <a:lvl7pPr marL="342900" indent="-342900" algn="l" defTabSz="914400" rtl="0" eaLnBrk="1" latinLnBrk="0" hangingPunct="1">
              <a:lnSpc>
                <a:spcPct val="90000"/>
              </a:lnSpc>
              <a:spcBef>
                <a:spcPts val="600"/>
              </a:spcBef>
              <a:spcAft>
                <a:spcPts val="600"/>
              </a:spcAft>
              <a:buClr>
                <a:schemeClr val="accent1"/>
              </a:buClr>
              <a:buFont typeface="+mj-lt"/>
              <a:buAutoNum type="arabicParenR"/>
              <a:tabLst/>
              <a:defRPr sz="1400" kern="1200">
                <a:solidFill>
                  <a:schemeClr val="tx2"/>
                </a:solidFill>
                <a:latin typeface="+mn-lt"/>
                <a:ea typeface="+mn-ea"/>
                <a:cs typeface="+mn-cs"/>
              </a:defRPr>
            </a:lvl7pPr>
            <a:lvl8pPr marL="342900" indent="-342900" algn="l" defTabSz="914400" rtl="0" eaLnBrk="1" latinLnBrk="0" hangingPunct="1">
              <a:lnSpc>
                <a:spcPct val="90000"/>
              </a:lnSpc>
              <a:spcBef>
                <a:spcPts val="600"/>
              </a:spcBef>
              <a:spcAft>
                <a:spcPts val="600"/>
              </a:spcAft>
              <a:buClr>
                <a:schemeClr val="accent1"/>
              </a:buClr>
              <a:buFont typeface="+mj-lt"/>
              <a:buAutoNum type="alphaLcParenR"/>
              <a:defRPr sz="1400" kern="1200">
                <a:solidFill>
                  <a:schemeClr val="tx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2400" b="0" i="1" kern="1200" cap="all" baseline="0">
                <a:solidFill>
                  <a:schemeClr val="tx2"/>
                </a:solidFill>
                <a:latin typeface="+mn-lt"/>
                <a:ea typeface="+mn-ea"/>
                <a:cs typeface="+mn-cs"/>
              </a:defRPr>
            </a:lvl9pPr>
          </a:lstStyle>
          <a:p>
            <a:pPr marL="0" indent="0">
              <a:buFont typeface="Wingdings" panose="05000000000000000000" pitchFamily="2" charset="2"/>
              <a:buNone/>
            </a:pPr>
            <a:endParaRPr lang="en-US" sz="1050" dirty="0">
              <a:solidFill>
                <a:prstClr val="black"/>
              </a:solidFill>
            </a:endParaRPr>
          </a:p>
          <a:p>
            <a:pPr marL="0" indent="0">
              <a:buFont typeface="Wingdings" panose="05000000000000000000" pitchFamily="2" charset="2"/>
              <a:buNone/>
            </a:pPr>
            <a:endParaRPr lang="en-US" sz="1050" dirty="0">
              <a:solidFill>
                <a:prstClr val="black"/>
              </a:solidFill>
            </a:endParaRPr>
          </a:p>
          <a:p>
            <a:pPr marL="0" indent="0">
              <a:buNone/>
            </a:pPr>
            <a:r>
              <a:rPr lang="en-US" dirty="0">
                <a:solidFill>
                  <a:prstClr val="black"/>
                </a:solidFill>
              </a:rPr>
              <a:t>Dirk Jan Rutgers is an employment law and health law specialist. National and international clients regularly seek his strategic advice in complex employment law proceedings concerning, for example, mergers, </a:t>
            </a:r>
            <a:r>
              <a:rPr lang="en-US" dirty="0" err="1">
                <a:solidFill>
                  <a:prstClr val="black"/>
                </a:solidFill>
              </a:rPr>
              <a:t>reorganisations</a:t>
            </a:r>
            <a:r>
              <a:rPr lang="en-US" dirty="0">
                <a:solidFill>
                  <a:prstClr val="black"/>
                </a:solidFill>
              </a:rPr>
              <a:t>, and dismissals. He also has ample experience with cross-border disputes, equal treatment, flexible employment relations and privacy.</a:t>
            </a:r>
            <a:br>
              <a:rPr lang="en-US" dirty="0">
                <a:solidFill>
                  <a:prstClr val="black"/>
                </a:solidFill>
              </a:rPr>
            </a:br>
            <a:br>
              <a:rPr lang="en-US" dirty="0">
                <a:solidFill>
                  <a:prstClr val="black"/>
                </a:solidFill>
              </a:rPr>
            </a:br>
            <a:r>
              <a:rPr lang="en-US" dirty="0">
                <a:solidFill>
                  <a:prstClr val="black"/>
                </a:solidFill>
              </a:rPr>
              <a:t>Furthermore, Dirk Jan advises healthcare institutions on a broad variety of issues, </a:t>
            </a:r>
            <a:r>
              <a:rPr lang="en-US" dirty="0" err="1">
                <a:solidFill>
                  <a:prstClr val="black"/>
                </a:solidFill>
              </a:rPr>
              <a:t>specialising</a:t>
            </a:r>
            <a:r>
              <a:rPr lang="en-US" dirty="0">
                <a:solidFill>
                  <a:prstClr val="black"/>
                </a:solidFill>
              </a:rPr>
              <a:t> in the collaboration between health care institutions and the relationship between medical specialists and management.</a:t>
            </a:r>
            <a:br>
              <a:rPr lang="en-US" dirty="0">
                <a:solidFill>
                  <a:prstClr val="black"/>
                </a:solidFill>
              </a:rPr>
            </a:br>
            <a:br>
              <a:rPr lang="en-US" dirty="0">
                <a:solidFill>
                  <a:prstClr val="black"/>
                </a:solidFill>
              </a:rPr>
            </a:br>
            <a:r>
              <a:rPr lang="en-US" dirty="0">
                <a:solidFill>
                  <a:prstClr val="black"/>
                </a:solidFill>
              </a:rPr>
              <a:t>Before joining Rutgers &amp; Posch, Dirk Jan was a partner at DLA Piper</a:t>
            </a:r>
          </a:p>
          <a:p>
            <a:pPr marL="0" indent="0">
              <a:buFont typeface="Wingdings" panose="05000000000000000000" pitchFamily="2" charset="2"/>
              <a:buNone/>
            </a:pPr>
            <a:endParaRPr lang="en-GB" dirty="0"/>
          </a:p>
        </p:txBody>
      </p:sp>
      <p:sp>
        <p:nvSpPr>
          <p:cNvPr id="36" name="Tijdelijke aanduiding voor verticale tekst 35">
            <a:extLst>
              <a:ext uri="{FF2B5EF4-FFF2-40B4-BE49-F238E27FC236}">
                <a16:creationId xmlns:a16="http://schemas.microsoft.com/office/drawing/2014/main" id="{E575CCF6-F382-4E9E-BADD-A1A5C26CA6B1}"/>
              </a:ext>
            </a:extLst>
          </p:cNvPr>
          <p:cNvSpPr>
            <a:spLocks noGrp="1"/>
          </p:cNvSpPr>
          <p:nvPr>
            <p:ph type="body" orient="vert" idx="1"/>
          </p:nvPr>
        </p:nvSpPr>
        <p:spPr>
          <a:xfrm>
            <a:off x="719804" y="2473746"/>
            <a:ext cx="5105997" cy="4199881"/>
          </a:xfrm>
        </p:spPr>
        <p:txBody>
          <a:bodyPr bIns="900000">
            <a:normAutofit/>
          </a:bodyPr>
          <a:lstStyle/>
          <a:p>
            <a:pPr marL="0" indent="0">
              <a:buNone/>
            </a:pPr>
            <a:endParaRPr lang="en-US" sz="1050" dirty="0">
              <a:solidFill>
                <a:prstClr val="black"/>
              </a:solidFill>
            </a:endParaRPr>
          </a:p>
          <a:p>
            <a:pPr marL="0" indent="0">
              <a:buNone/>
            </a:pPr>
            <a:endParaRPr lang="en-US" sz="1300" dirty="0">
              <a:solidFill>
                <a:prstClr val="black"/>
              </a:solidFill>
            </a:endParaRPr>
          </a:p>
          <a:p>
            <a:pPr marL="0" indent="0">
              <a:buNone/>
            </a:pPr>
            <a:r>
              <a:rPr lang="en-US" sz="1300" dirty="0">
                <a:solidFill>
                  <a:prstClr val="black"/>
                </a:solidFill>
              </a:rPr>
              <a:t>Inge de </a:t>
            </a:r>
            <a:r>
              <a:rPr lang="en-US" sz="1300" dirty="0" err="1">
                <a:solidFill>
                  <a:prstClr val="black"/>
                </a:solidFill>
              </a:rPr>
              <a:t>laat</a:t>
            </a:r>
            <a:r>
              <a:rPr lang="en-US" sz="1300" dirty="0">
                <a:solidFill>
                  <a:prstClr val="black"/>
                </a:solidFill>
              </a:rPr>
              <a:t> engages in all aspects of employment law, including collective and individual dismissals, mergers and acquisitions and outsourcing. She also advises and litigates in the area of health law and privacy / data protection. Inge furthermore advises national and international clients on the operation of the works councils act.</a:t>
            </a:r>
            <a:br>
              <a:rPr lang="en-US" sz="1300" dirty="0">
                <a:solidFill>
                  <a:prstClr val="black"/>
                </a:solidFill>
              </a:rPr>
            </a:br>
            <a:br>
              <a:rPr lang="en-US" sz="1300" dirty="0">
                <a:solidFill>
                  <a:prstClr val="black"/>
                </a:solidFill>
              </a:rPr>
            </a:br>
            <a:r>
              <a:rPr lang="en-US" sz="1300" dirty="0">
                <a:solidFill>
                  <a:prstClr val="black"/>
                </a:solidFill>
              </a:rPr>
              <a:t>Inge publishes and teaches regularly on her areas of expertise. She is editor of the journal </a:t>
            </a:r>
            <a:r>
              <a:rPr lang="en-US" sz="1300" dirty="0" err="1">
                <a:solidFill>
                  <a:prstClr val="black"/>
                </a:solidFill>
              </a:rPr>
              <a:t>arbeidsrecht</a:t>
            </a:r>
            <a:r>
              <a:rPr lang="en-US" sz="1300" dirty="0">
                <a:solidFill>
                  <a:prstClr val="black"/>
                </a:solidFill>
              </a:rPr>
              <a:t> and a board member of the association of employment lawyers Amsterdam. </a:t>
            </a:r>
          </a:p>
          <a:p>
            <a:pPr marL="0" indent="0">
              <a:buNone/>
            </a:pPr>
            <a:r>
              <a:rPr lang="en-US" sz="1300" dirty="0">
                <a:solidFill>
                  <a:prstClr val="black"/>
                </a:solidFill>
              </a:rPr>
              <a:t>Before joining Rutgers &amp; Posch Inge was a partner at Kennedy van der </a:t>
            </a:r>
            <a:r>
              <a:rPr lang="en-US" sz="1300" dirty="0" err="1">
                <a:solidFill>
                  <a:prstClr val="black"/>
                </a:solidFill>
              </a:rPr>
              <a:t>laan</a:t>
            </a:r>
            <a:r>
              <a:rPr lang="en-US" sz="1300" dirty="0">
                <a:solidFill>
                  <a:prstClr val="black"/>
                </a:solidFill>
              </a:rPr>
              <a:t>.</a:t>
            </a:r>
          </a:p>
          <a:p>
            <a:pPr marL="0" indent="0">
              <a:buNone/>
            </a:pPr>
            <a:endParaRPr lang="en-GB" dirty="0"/>
          </a:p>
        </p:txBody>
      </p:sp>
      <p:sp>
        <p:nvSpPr>
          <p:cNvPr id="40" name="Tijdelijke aanduiding voor tekst 39">
            <a:extLst>
              <a:ext uri="{FF2B5EF4-FFF2-40B4-BE49-F238E27FC236}">
                <a16:creationId xmlns:a16="http://schemas.microsoft.com/office/drawing/2014/main" id="{DB4FA601-D35E-4F7D-9AF6-489BBF6CC694}"/>
              </a:ext>
            </a:extLst>
          </p:cNvPr>
          <p:cNvSpPr>
            <a:spLocks noGrp="1"/>
          </p:cNvSpPr>
          <p:nvPr>
            <p:ph type="body" sz="quarter" idx="13"/>
          </p:nvPr>
        </p:nvSpPr>
        <p:spPr/>
        <p:txBody>
          <a:bodyPr/>
          <a:lstStyle/>
          <a:p>
            <a:r>
              <a:rPr lang="en-GB"/>
              <a:t> </a:t>
            </a:r>
            <a:endParaRPr lang="en-GB" dirty="0"/>
          </a:p>
        </p:txBody>
      </p:sp>
      <p:sp>
        <p:nvSpPr>
          <p:cNvPr id="23" name="Titel 22">
            <a:extLst>
              <a:ext uri="{FF2B5EF4-FFF2-40B4-BE49-F238E27FC236}">
                <a16:creationId xmlns:a16="http://schemas.microsoft.com/office/drawing/2014/main" id="{2F9B3F2D-88E7-4459-B725-2EF22C920E0B}"/>
              </a:ext>
            </a:extLst>
          </p:cNvPr>
          <p:cNvSpPr>
            <a:spLocks noGrp="1"/>
          </p:cNvSpPr>
          <p:nvPr>
            <p:ph type="title"/>
          </p:nvPr>
        </p:nvSpPr>
        <p:spPr>
          <a:xfrm>
            <a:off x="781720" y="758969"/>
            <a:ext cx="10690274" cy="328134"/>
          </a:xfrm>
        </p:spPr>
        <p:txBody>
          <a:bodyPr/>
          <a:lstStyle/>
          <a:p>
            <a:r>
              <a:rPr lang="nl-NL" dirty="0"/>
              <a:t>IBA </a:t>
            </a:r>
            <a:r>
              <a:rPr lang="nl-NL" dirty="0" err="1"/>
              <a:t>delegation</a:t>
            </a:r>
            <a:r>
              <a:rPr lang="nl-NL" dirty="0"/>
              <a:t> </a:t>
            </a:r>
            <a:r>
              <a:rPr lang="nl-NL" dirty="0" err="1"/>
              <a:t>rutgers</a:t>
            </a:r>
            <a:r>
              <a:rPr lang="nl-NL" dirty="0"/>
              <a:t> &amp; Posch</a:t>
            </a:r>
            <a:endParaRPr lang="en-GB" dirty="0"/>
          </a:p>
        </p:txBody>
      </p:sp>
      <p:sp>
        <p:nvSpPr>
          <p:cNvPr id="6" name="Tijdelijke aanduiding voor dianummer 5">
            <a:extLst>
              <a:ext uri="{FF2B5EF4-FFF2-40B4-BE49-F238E27FC236}">
                <a16:creationId xmlns:a16="http://schemas.microsoft.com/office/drawing/2014/main" id="{0C9A82C3-A39E-4863-BB3F-6A3D8EFED23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3" name="Tijdelijke aanduiding voor tekst 2"/>
          <p:cNvSpPr>
            <a:spLocks noGrp="1"/>
          </p:cNvSpPr>
          <p:nvPr>
            <p:ph type="body" sz="quarter" idx="18"/>
          </p:nvPr>
        </p:nvSpPr>
        <p:spPr/>
        <p:txBody>
          <a:bodyPr/>
          <a:lstStyle/>
          <a:p>
            <a:endParaRPr lang="nl-NL"/>
          </a:p>
        </p:txBody>
      </p:sp>
      <p:sp>
        <p:nvSpPr>
          <p:cNvPr id="7" name="Tijdelijke aanduiding voor tekst 6"/>
          <p:cNvSpPr>
            <a:spLocks noGrp="1"/>
          </p:cNvSpPr>
          <p:nvPr>
            <p:ph type="body" sz="quarter" idx="19"/>
          </p:nvPr>
        </p:nvSpPr>
        <p:spPr/>
        <p:txBody>
          <a:bodyPr/>
          <a:lstStyle/>
          <a:p>
            <a:endParaRPr lang="nl-NL"/>
          </a:p>
        </p:txBody>
      </p:sp>
      <p:sp>
        <p:nvSpPr>
          <p:cNvPr id="2" name="Tijdelijke aanduiding voor tekst 1"/>
          <p:cNvSpPr>
            <a:spLocks noGrp="1"/>
          </p:cNvSpPr>
          <p:nvPr>
            <p:ph type="body" sz="quarter" idx="15"/>
          </p:nvPr>
        </p:nvSpPr>
        <p:spPr/>
        <p:txBody>
          <a:bodyPr/>
          <a:lstStyle/>
          <a:p>
            <a:endParaRPr lang="nl-NL"/>
          </a:p>
        </p:txBody>
      </p:sp>
      <p:grpSp>
        <p:nvGrpSpPr>
          <p:cNvPr id="66" name="Graphic 4">
            <a:extLst>
              <a:ext uri="{FF2B5EF4-FFF2-40B4-BE49-F238E27FC236}">
                <a16:creationId xmlns:a16="http://schemas.microsoft.com/office/drawing/2014/main" id="{7F4363B0-EA7D-4FF0-B87F-FBD6061CC6EC}"/>
              </a:ext>
            </a:extLst>
          </p:cNvPr>
          <p:cNvGrpSpPr/>
          <p:nvPr/>
        </p:nvGrpSpPr>
        <p:grpSpPr>
          <a:xfrm>
            <a:off x="3072775" y="1800862"/>
            <a:ext cx="400446" cy="400446"/>
            <a:chOff x="2551266" y="-1155660"/>
            <a:chExt cx="1292034" cy="1292034"/>
          </a:xfrm>
          <a:solidFill>
            <a:schemeClr val="bg1"/>
          </a:solidFill>
        </p:grpSpPr>
        <p:sp>
          <p:nvSpPr>
            <p:cNvPr id="67" name="Vrije vorm: vorm 66">
              <a:extLst>
                <a:ext uri="{FF2B5EF4-FFF2-40B4-BE49-F238E27FC236}">
                  <a16:creationId xmlns:a16="http://schemas.microsoft.com/office/drawing/2014/main" id="{C98735D7-90EF-40E3-9930-4C802F297E22}"/>
                </a:ext>
              </a:extLst>
            </p:cNvPr>
            <p:cNvSpPr/>
            <p:nvPr/>
          </p:nvSpPr>
          <p:spPr>
            <a:xfrm>
              <a:off x="2916140" y="-526408"/>
              <a:ext cx="32263" cy="74264"/>
            </a:xfrm>
            <a:custGeom>
              <a:avLst/>
              <a:gdLst>
                <a:gd name="connsiteX0" fmla="*/ 16138 w 32263"/>
                <a:gd name="connsiteY0" fmla="*/ 0 h 74264"/>
                <a:gd name="connsiteX1" fmla="*/ 0 w 32263"/>
                <a:gd name="connsiteY1" fmla="*/ 16138 h 74264"/>
                <a:gd name="connsiteX2" fmla="*/ 0 w 32263"/>
                <a:gd name="connsiteY2" fmla="*/ 58127 h 74264"/>
                <a:gd name="connsiteX3" fmla="*/ 16138 w 32263"/>
                <a:gd name="connsiteY3" fmla="*/ 74265 h 74264"/>
                <a:gd name="connsiteX4" fmla="*/ 32264 w 32263"/>
                <a:gd name="connsiteY4" fmla="*/ 58127 h 74264"/>
                <a:gd name="connsiteX5" fmla="*/ 32264 w 32263"/>
                <a:gd name="connsiteY5" fmla="*/ 16138 h 74264"/>
                <a:gd name="connsiteX6" fmla="*/ 16138 w 32263"/>
                <a:gd name="connsiteY6" fmla="*/ 0 h 7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74264">
                  <a:moveTo>
                    <a:pt x="16138" y="0"/>
                  </a:moveTo>
                  <a:cubicBezTo>
                    <a:pt x="7214" y="0"/>
                    <a:pt x="0" y="7226"/>
                    <a:pt x="0" y="16138"/>
                  </a:cubicBezTo>
                  <a:lnTo>
                    <a:pt x="0" y="58127"/>
                  </a:lnTo>
                  <a:cubicBezTo>
                    <a:pt x="0" y="67039"/>
                    <a:pt x="7214" y="74265"/>
                    <a:pt x="16138" y="74265"/>
                  </a:cubicBezTo>
                  <a:cubicBezTo>
                    <a:pt x="25050" y="74265"/>
                    <a:pt x="32264" y="67039"/>
                    <a:pt x="32264" y="58127"/>
                  </a:cubicBezTo>
                  <a:lnTo>
                    <a:pt x="32264" y="16138"/>
                  </a:lnTo>
                  <a:cubicBezTo>
                    <a:pt x="32264" y="7226"/>
                    <a:pt x="25050" y="0"/>
                    <a:pt x="16138" y="0"/>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Vrije vorm: vorm 67">
              <a:extLst>
                <a:ext uri="{FF2B5EF4-FFF2-40B4-BE49-F238E27FC236}">
                  <a16:creationId xmlns:a16="http://schemas.microsoft.com/office/drawing/2014/main" id="{BE99AF32-23F9-4B04-B9CD-778B7E67913F}"/>
                </a:ext>
              </a:extLst>
            </p:cNvPr>
            <p:cNvSpPr/>
            <p:nvPr/>
          </p:nvSpPr>
          <p:spPr>
            <a:xfrm>
              <a:off x="3011294" y="-526408"/>
              <a:ext cx="32263" cy="74264"/>
            </a:xfrm>
            <a:custGeom>
              <a:avLst/>
              <a:gdLst>
                <a:gd name="connsiteX0" fmla="*/ 16138 w 32263"/>
                <a:gd name="connsiteY0" fmla="*/ 0 h 74264"/>
                <a:gd name="connsiteX1" fmla="*/ 0 w 32263"/>
                <a:gd name="connsiteY1" fmla="*/ 16138 h 74264"/>
                <a:gd name="connsiteX2" fmla="*/ 0 w 32263"/>
                <a:gd name="connsiteY2" fmla="*/ 58127 h 74264"/>
                <a:gd name="connsiteX3" fmla="*/ 16138 w 32263"/>
                <a:gd name="connsiteY3" fmla="*/ 74265 h 74264"/>
                <a:gd name="connsiteX4" fmla="*/ 32264 w 32263"/>
                <a:gd name="connsiteY4" fmla="*/ 58127 h 74264"/>
                <a:gd name="connsiteX5" fmla="*/ 32264 w 32263"/>
                <a:gd name="connsiteY5" fmla="*/ 16138 h 74264"/>
                <a:gd name="connsiteX6" fmla="*/ 16138 w 32263"/>
                <a:gd name="connsiteY6" fmla="*/ 0 h 7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74264">
                  <a:moveTo>
                    <a:pt x="16138" y="0"/>
                  </a:moveTo>
                  <a:cubicBezTo>
                    <a:pt x="7214" y="0"/>
                    <a:pt x="0" y="7226"/>
                    <a:pt x="0" y="16138"/>
                  </a:cubicBezTo>
                  <a:lnTo>
                    <a:pt x="0" y="58127"/>
                  </a:lnTo>
                  <a:cubicBezTo>
                    <a:pt x="0" y="67039"/>
                    <a:pt x="7214" y="74265"/>
                    <a:pt x="16138" y="74265"/>
                  </a:cubicBezTo>
                  <a:cubicBezTo>
                    <a:pt x="25050" y="74265"/>
                    <a:pt x="32264" y="67039"/>
                    <a:pt x="32264" y="58127"/>
                  </a:cubicBezTo>
                  <a:lnTo>
                    <a:pt x="32264" y="16138"/>
                  </a:lnTo>
                  <a:cubicBezTo>
                    <a:pt x="32264" y="7226"/>
                    <a:pt x="25050" y="0"/>
                    <a:pt x="16138" y="0"/>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Vrije vorm: vorm 68">
              <a:extLst>
                <a:ext uri="{FF2B5EF4-FFF2-40B4-BE49-F238E27FC236}">
                  <a16:creationId xmlns:a16="http://schemas.microsoft.com/office/drawing/2014/main" id="{9EF2EB7A-7DDE-465A-BBCC-1DED5476401A}"/>
                </a:ext>
              </a:extLst>
            </p:cNvPr>
            <p:cNvSpPr/>
            <p:nvPr/>
          </p:nvSpPr>
          <p:spPr>
            <a:xfrm>
              <a:off x="2916140" y="-407028"/>
              <a:ext cx="32263" cy="74264"/>
            </a:xfrm>
            <a:custGeom>
              <a:avLst/>
              <a:gdLst>
                <a:gd name="connsiteX0" fmla="*/ 16138 w 32263"/>
                <a:gd name="connsiteY0" fmla="*/ 0 h 74264"/>
                <a:gd name="connsiteX1" fmla="*/ 0 w 32263"/>
                <a:gd name="connsiteY1" fmla="*/ 16138 h 74264"/>
                <a:gd name="connsiteX2" fmla="*/ 0 w 32263"/>
                <a:gd name="connsiteY2" fmla="*/ 58127 h 74264"/>
                <a:gd name="connsiteX3" fmla="*/ 16138 w 32263"/>
                <a:gd name="connsiteY3" fmla="*/ 74265 h 74264"/>
                <a:gd name="connsiteX4" fmla="*/ 32264 w 32263"/>
                <a:gd name="connsiteY4" fmla="*/ 58127 h 74264"/>
                <a:gd name="connsiteX5" fmla="*/ 32264 w 32263"/>
                <a:gd name="connsiteY5" fmla="*/ 16138 h 74264"/>
                <a:gd name="connsiteX6" fmla="*/ 16138 w 32263"/>
                <a:gd name="connsiteY6" fmla="*/ 0 h 7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74264">
                  <a:moveTo>
                    <a:pt x="16138" y="0"/>
                  </a:moveTo>
                  <a:cubicBezTo>
                    <a:pt x="7214" y="0"/>
                    <a:pt x="0" y="7226"/>
                    <a:pt x="0" y="16138"/>
                  </a:cubicBezTo>
                  <a:lnTo>
                    <a:pt x="0" y="58127"/>
                  </a:lnTo>
                  <a:cubicBezTo>
                    <a:pt x="0" y="67039"/>
                    <a:pt x="7214" y="74265"/>
                    <a:pt x="16138" y="74265"/>
                  </a:cubicBezTo>
                  <a:cubicBezTo>
                    <a:pt x="25050" y="74265"/>
                    <a:pt x="32264" y="67039"/>
                    <a:pt x="32264" y="58127"/>
                  </a:cubicBezTo>
                  <a:lnTo>
                    <a:pt x="32264" y="16138"/>
                  </a:lnTo>
                  <a:cubicBezTo>
                    <a:pt x="32264" y="7226"/>
                    <a:pt x="25050" y="0"/>
                    <a:pt x="16138" y="0"/>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Vrije vorm: vorm 69">
              <a:extLst>
                <a:ext uri="{FF2B5EF4-FFF2-40B4-BE49-F238E27FC236}">
                  <a16:creationId xmlns:a16="http://schemas.microsoft.com/office/drawing/2014/main" id="{379E54D5-A405-4B86-BB55-6F306BB997E4}"/>
                </a:ext>
              </a:extLst>
            </p:cNvPr>
            <p:cNvSpPr/>
            <p:nvPr/>
          </p:nvSpPr>
          <p:spPr>
            <a:xfrm>
              <a:off x="3011294" y="-407028"/>
              <a:ext cx="32263" cy="74264"/>
            </a:xfrm>
            <a:custGeom>
              <a:avLst/>
              <a:gdLst>
                <a:gd name="connsiteX0" fmla="*/ 16138 w 32263"/>
                <a:gd name="connsiteY0" fmla="*/ 0 h 74264"/>
                <a:gd name="connsiteX1" fmla="*/ 0 w 32263"/>
                <a:gd name="connsiteY1" fmla="*/ 16138 h 74264"/>
                <a:gd name="connsiteX2" fmla="*/ 0 w 32263"/>
                <a:gd name="connsiteY2" fmla="*/ 58127 h 74264"/>
                <a:gd name="connsiteX3" fmla="*/ 16138 w 32263"/>
                <a:gd name="connsiteY3" fmla="*/ 74265 h 74264"/>
                <a:gd name="connsiteX4" fmla="*/ 32264 w 32263"/>
                <a:gd name="connsiteY4" fmla="*/ 58127 h 74264"/>
                <a:gd name="connsiteX5" fmla="*/ 32264 w 32263"/>
                <a:gd name="connsiteY5" fmla="*/ 16138 h 74264"/>
                <a:gd name="connsiteX6" fmla="*/ 16138 w 32263"/>
                <a:gd name="connsiteY6" fmla="*/ 0 h 7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74264">
                  <a:moveTo>
                    <a:pt x="16138" y="0"/>
                  </a:moveTo>
                  <a:cubicBezTo>
                    <a:pt x="7214" y="0"/>
                    <a:pt x="0" y="7226"/>
                    <a:pt x="0" y="16138"/>
                  </a:cubicBezTo>
                  <a:lnTo>
                    <a:pt x="0" y="58127"/>
                  </a:lnTo>
                  <a:cubicBezTo>
                    <a:pt x="0" y="67039"/>
                    <a:pt x="7214" y="74265"/>
                    <a:pt x="16138" y="74265"/>
                  </a:cubicBezTo>
                  <a:cubicBezTo>
                    <a:pt x="25050" y="74265"/>
                    <a:pt x="32264" y="67039"/>
                    <a:pt x="32264" y="58127"/>
                  </a:cubicBezTo>
                  <a:lnTo>
                    <a:pt x="32264" y="16138"/>
                  </a:lnTo>
                  <a:cubicBezTo>
                    <a:pt x="32264" y="7226"/>
                    <a:pt x="25050" y="0"/>
                    <a:pt x="16138" y="0"/>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Vrije vorm: vorm 70">
              <a:extLst>
                <a:ext uri="{FF2B5EF4-FFF2-40B4-BE49-F238E27FC236}">
                  <a16:creationId xmlns:a16="http://schemas.microsoft.com/office/drawing/2014/main" id="{EA8D4F87-F08C-47EA-8FA2-B7EF80CE81FD}"/>
                </a:ext>
              </a:extLst>
            </p:cNvPr>
            <p:cNvSpPr/>
            <p:nvPr/>
          </p:nvSpPr>
          <p:spPr>
            <a:xfrm>
              <a:off x="2916140" y="-287648"/>
              <a:ext cx="32263" cy="74264"/>
            </a:xfrm>
            <a:custGeom>
              <a:avLst/>
              <a:gdLst>
                <a:gd name="connsiteX0" fmla="*/ 16138 w 32263"/>
                <a:gd name="connsiteY0" fmla="*/ 0 h 74264"/>
                <a:gd name="connsiteX1" fmla="*/ 0 w 32263"/>
                <a:gd name="connsiteY1" fmla="*/ 16138 h 74264"/>
                <a:gd name="connsiteX2" fmla="*/ 0 w 32263"/>
                <a:gd name="connsiteY2" fmla="*/ 58127 h 74264"/>
                <a:gd name="connsiteX3" fmla="*/ 16138 w 32263"/>
                <a:gd name="connsiteY3" fmla="*/ 74265 h 74264"/>
                <a:gd name="connsiteX4" fmla="*/ 32264 w 32263"/>
                <a:gd name="connsiteY4" fmla="*/ 58127 h 74264"/>
                <a:gd name="connsiteX5" fmla="*/ 32264 w 32263"/>
                <a:gd name="connsiteY5" fmla="*/ 16138 h 74264"/>
                <a:gd name="connsiteX6" fmla="*/ 16138 w 32263"/>
                <a:gd name="connsiteY6" fmla="*/ 0 h 7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74264">
                  <a:moveTo>
                    <a:pt x="16138" y="0"/>
                  </a:moveTo>
                  <a:cubicBezTo>
                    <a:pt x="7214" y="0"/>
                    <a:pt x="0" y="7226"/>
                    <a:pt x="0" y="16138"/>
                  </a:cubicBezTo>
                  <a:lnTo>
                    <a:pt x="0" y="58127"/>
                  </a:lnTo>
                  <a:cubicBezTo>
                    <a:pt x="0" y="67039"/>
                    <a:pt x="7214" y="74265"/>
                    <a:pt x="16138" y="74265"/>
                  </a:cubicBezTo>
                  <a:cubicBezTo>
                    <a:pt x="25050" y="74265"/>
                    <a:pt x="32264" y="67039"/>
                    <a:pt x="32264" y="58127"/>
                  </a:cubicBezTo>
                  <a:lnTo>
                    <a:pt x="32264" y="16138"/>
                  </a:lnTo>
                  <a:cubicBezTo>
                    <a:pt x="32264" y="7226"/>
                    <a:pt x="25050" y="0"/>
                    <a:pt x="16138" y="0"/>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Vrije vorm: vorm 71">
              <a:extLst>
                <a:ext uri="{FF2B5EF4-FFF2-40B4-BE49-F238E27FC236}">
                  <a16:creationId xmlns:a16="http://schemas.microsoft.com/office/drawing/2014/main" id="{913FF27A-BCE7-4874-8371-B5D8C2C91769}"/>
                </a:ext>
              </a:extLst>
            </p:cNvPr>
            <p:cNvSpPr/>
            <p:nvPr/>
          </p:nvSpPr>
          <p:spPr>
            <a:xfrm>
              <a:off x="3011294" y="-287648"/>
              <a:ext cx="32263" cy="74264"/>
            </a:xfrm>
            <a:custGeom>
              <a:avLst/>
              <a:gdLst>
                <a:gd name="connsiteX0" fmla="*/ 16138 w 32263"/>
                <a:gd name="connsiteY0" fmla="*/ 0 h 74264"/>
                <a:gd name="connsiteX1" fmla="*/ 0 w 32263"/>
                <a:gd name="connsiteY1" fmla="*/ 16138 h 74264"/>
                <a:gd name="connsiteX2" fmla="*/ 0 w 32263"/>
                <a:gd name="connsiteY2" fmla="*/ 58127 h 74264"/>
                <a:gd name="connsiteX3" fmla="*/ 16138 w 32263"/>
                <a:gd name="connsiteY3" fmla="*/ 74265 h 74264"/>
                <a:gd name="connsiteX4" fmla="*/ 32264 w 32263"/>
                <a:gd name="connsiteY4" fmla="*/ 58127 h 74264"/>
                <a:gd name="connsiteX5" fmla="*/ 32264 w 32263"/>
                <a:gd name="connsiteY5" fmla="*/ 16138 h 74264"/>
                <a:gd name="connsiteX6" fmla="*/ 16138 w 32263"/>
                <a:gd name="connsiteY6" fmla="*/ 0 h 7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74264">
                  <a:moveTo>
                    <a:pt x="16138" y="0"/>
                  </a:moveTo>
                  <a:cubicBezTo>
                    <a:pt x="7214" y="0"/>
                    <a:pt x="0" y="7226"/>
                    <a:pt x="0" y="16138"/>
                  </a:cubicBezTo>
                  <a:lnTo>
                    <a:pt x="0" y="58127"/>
                  </a:lnTo>
                  <a:cubicBezTo>
                    <a:pt x="0" y="67039"/>
                    <a:pt x="7214" y="74265"/>
                    <a:pt x="16138" y="74265"/>
                  </a:cubicBezTo>
                  <a:cubicBezTo>
                    <a:pt x="25050" y="74265"/>
                    <a:pt x="32264" y="67039"/>
                    <a:pt x="32264" y="58127"/>
                  </a:cubicBezTo>
                  <a:lnTo>
                    <a:pt x="32264" y="16138"/>
                  </a:lnTo>
                  <a:cubicBezTo>
                    <a:pt x="32264" y="7226"/>
                    <a:pt x="25050" y="0"/>
                    <a:pt x="16138" y="0"/>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Vrije vorm: vorm 72">
              <a:extLst>
                <a:ext uri="{FF2B5EF4-FFF2-40B4-BE49-F238E27FC236}">
                  <a16:creationId xmlns:a16="http://schemas.microsoft.com/office/drawing/2014/main" id="{E3B73599-8E3A-4665-A8FA-08DA49EA8251}"/>
                </a:ext>
              </a:extLst>
            </p:cNvPr>
            <p:cNvSpPr/>
            <p:nvPr/>
          </p:nvSpPr>
          <p:spPr>
            <a:xfrm>
              <a:off x="2916140" y="-168268"/>
              <a:ext cx="32263" cy="74264"/>
            </a:xfrm>
            <a:custGeom>
              <a:avLst/>
              <a:gdLst>
                <a:gd name="connsiteX0" fmla="*/ 16138 w 32263"/>
                <a:gd name="connsiteY0" fmla="*/ 0 h 74264"/>
                <a:gd name="connsiteX1" fmla="*/ 0 w 32263"/>
                <a:gd name="connsiteY1" fmla="*/ 16138 h 74264"/>
                <a:gd name="connsiteX2" fmla="*/ 0 w 32263"/>
                <a:gd name="connsiteY2" fmla="*/ 58127 h 74264"/>
                <a:gd name="connsiteX3" fmla="*/ 16138 w 32263"/>
                <a:gd name="connsiteY3" fmla="*/ 74265 h 74264"/>
                <a:gd name="connsiteX4" fmla="*/ 32264 w 32263"/>
                <a:gd name="connsiteY4" fmla="*/ 58127 h 74264"/>
                <a:gd name="connsiteX5" fmla="*/ 32264 w 32263"/>
                <a:gd name="connsiteY5" fmla="*/ 16138 h 74264"/>
                <a:gd name="connsiteX6" fmla="*/ 16138 w 32263"/>
                <a:gd name="connsiteY6" fmla="*/ 0 h 7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74264">
                  <a:moveTo>
                    <a:pt x="16138" y="0"/>
                  </a:moveTo>
                  <a:cubicBezTo>
                    <a:pt x="7214" y="0"/>
                    <a:pt x="0" y="7226"/>
                    <a:pt x="0" y="16138"/>
                  </a:cubicBezTo>
                  <a:lnTo>
                    <a:pt x="0" y="58127"/>
                  </a:lnTo>
                  <a:cubicBezTo>
                    <a:pt x="0" y="67039"/>
                    <a:pt x="7214" y="74265"/>
                    <a:pt x="16138" y="74265"/>
                  </a:cubicBezTo>
                  <a:cubicBezTo>
                    <a:pt x="25050" y="74265"/>
                    <a:pt x="32264" y="67039"/>
                    <a:pt x="32264" y="58127"/>
                  </a:cubicBezTo>
                  <a:lnTo>
                    <a:pt x="32264" y="16138"/>
                  </a:lnTo>
                  <a:cubicBezTo>
                    <a:pt x="32264" y="7226"/>
                    <a:pt x="25050" y="0"/>
                    <a:pt x="16138" y="0"/>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Vrije vorm: vorm 73">
              <a:extLst>
                <a:ext uri="{FF2B5EF4-FFF2-40B4-BE49-F238E27FC236}">
                  <a16:creationId xmlns:a16="http://schemas.microsoft.com/office/drawing/2014/main" id="{E12A7A42-BC92-487B-9E3F-6CB060F0D104}"/>
                </a:ext>
              </a:extLst>
            </p:cNvPr>
            <p:cNvSpPr/>
            <p:nvPr/>
          </p:nvSpPr>
          <p:spPr>
            <a:xfrm>
              <a:off x="3011294" y="-168268"/>
              <a:ext cx="32263" cy="74264"/>
            </a:xfrm>
            <a:custGeom>
              <a:avLst/>
              <a:gdLst>
                <a:gd name="connsiteX0" fmla="*/ 16138 w 32263"/>
                <a:gd name="connsiteY0" fmla="*/ 0 h 74264"/>
                <a:gd name="connsiteX1" fmla="*/ 0 w 32263"/>
                <a:gd name="connsiteY1" fmla="*/ 16138 h 74264"/>
                <a:gd name="connsiteX2" fmla="*/ 0 w 32263"/>
                <a:gd name="connsiteY2" fmla="*/ 58127 h 74264"/>
                <a:gd name="connsiteX3" fmla="*/ 16138 w 32263"/>
                <a:gd name="connsiteY3" fmla="*/ 74265 h 74264"/>
                <a:gd name="connsiteX4" fmla="*/ 32264 w 32263"/>
                <a:gd name="connsiteY4" fmla="*/ 58127 h 74264"/>
                <a:gd name="connsiteX5" fmla="*/ 32264 w 32263"/>
                <a:gd name="connsiteY5" fmla="*/ 16138 h 74264"/>
                <a:gd name="connsiteX6" fmla="*/ 16138 w 32263"/>
                <a:gd name="connsiteY6" fmla="*/ 0 h 7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74264">
                  <a:moveTo>
                    <a:pt x="16138" y="0"/>
                  </a:moveTo>
                  <a:cubicBezTo>
                    <a:pt x="7214" y="0"/>
                    <a:pt x="0" y="7226"/>
                    <a:pt x="0" y="16138"/>
                  </a:cubicBezTo>
                  <a:lnTo>
                    <a:pt x="0" y="58127"/>
                  </a:lnTo>
                  <a:cubicBezTo>
                    <a:pt x="0" y="67039"/>
                    <a:pt x="7214" y="74265"/>
                    <a:pt x="16138" y="74265"/>
                  </a:cubicBezTo>
                  <a:cubicBezTo>
                    <a:pt x="25050" y="74265"/>
                    <a:pt x="32264" y="67039"/>
                    <a:pt x="32264" y="58127"/>
                  </a:cubicBezTo>
                  <a:lnTo>
                    <a:pt x="32264" y="16138"/>
                  </a:lnTo>
                  <a:cubicBezTo>
                    <a:pt x="32264" y="7226"/>
                    <a:pt x="25050" y="0"/>
                    <a:pt x="16138" y="0"/>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Vrije vorm: vorm 74">
              <a:extLst>
                <a:ext uri="{FF2B5EF4-FFF2-40B4-BE49-F238E27FC236}">
                  <a16:creationId xmlns:a16="http://schemas.microsoft.com/office/drawing/2014/main" id="{EF83663B-EDF9-47F7-8818-54EB0354D1A9}"/>
                </a:ext>
              </a:extLst>
            </p:cNvPr>
            <p:cNvSpPr/>
            <p:nvPr/>
          </p:nvSpPr>
          <p:spPr>
            <a:xfrm>
              <a:off x="2916140" y="-48888"/>
              <a:ext cx="32263" cy="74264"/>
            </a:xfrm>
            <a:custGeom>
              <a:avLst/>
              <a:gdLst>
                <a:gd name="connsiteX0" fmla="*/ 16138 w 32263"/>
                <a:gd name="connsiteY0" fmla="*/ 0 h 74264"/>
                <a:gd name="connsiteX1" fmla="*/ 0 w 32263"/>
                <a:gd name="connsiteY1" fmla="*/ 16138 h 74264"/>
                <a:gd name="connsiteX2" fmla="*/ 0 w 32263"/>
                <a:gd name="connsiteY2" fmla="*/ 58127 h 74264"/>
                <a:gd name="connsiteX3" fmla="*/ 16138 w 32263"/>
                <a:gd name="connsiteY3" fmla="*/ 74265 h 74264"/>
                <a:gd name="connsiteX4" fmla="*/ 32264 w 32263"/>
                <a:gd name="connsiteY4" fmla="*/ 58127 h 74264"/>
                <a:gd name="connsiteX5" fmla="*/ 32264 w 32263"/>
                <a:gd name="connsiteY5" fmla="*/ 16138 h 74264"/>
                <a:gd name="connsiteX6" fmla="*/ 16138 w 32263"/>
                <a:gd name="connsiteY6" fmla="*/ 0 h 7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74264">
                  <a:moveTo>
                    <a:pt x="16138" y="0"/>
                  </a:moveTo>
                  <a:cubicBezTo>
                    <a:pt x="7214" y="0"/>
                    <a:pt x="0" y="7226"/>
                    <a:pt x="0" y="16138"/>
                  </a:cubicBezTo>
                  <a:lnTo>
                    <a:pt x="0" y="58127"/>
                  </a:lnTo>
                  <a:cubicBezTo>
                    <a:pt x="0" y="67039"/>
                    <a:pt x="7214" y="74265"/>
                    <a:pt x="16138" y="74265"/>
                  </a:cubicBezTo>
                  <a:cubicBezTo>
                    <a:pt x="25050" y="74265"/>
                    <a:pt x="32264" y="67039"/>
                    <a:pt x="32264" y="58127"/>
                  </a:cubicBezTo>
                  <a:lnTo>
                    <a:pt x="32264" y="16138"/>
                  </a:lnTo>
                  <a:cubicBezTo>
                    <a:pt x="32264" y="7226"/>
                    <a:pt x="25050" y="0"/>
                    <a:pt x="16138" y="0"/>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Vrije vorm: vorm 75">
              <a:extLst>
                <a:ext uri="{FF2B5EF4-FFF2-40B4-BE49-F238E27FC236}">
                  <a16:creationId xmlns:a16="http://schemas.microsoft.com/office/drawing/2014/main" id="{A13684B3-6B88-4A60-BC50-3A31EE470A75}"/>
                </a:ext>
              </a:extLst>
            </p:cNvPr>
            <p:cNvSpPr/>
            <p:nvPr/>
          </p:nvSpPr>
          <p:spPr>
            <a:xfrm>
              <a:off x="3011294" y="-48888"/>
              <a:ext cx="32263" cy="74264"/>
            </a:xfrm>
            <a:custGeom>
              <a:avLst/>
              <a:gdLst>
                <a:gd name="connsiteX0" fmla="*/ 16138 w 32263"/>
                <a:gd name="connsiteY0" fmla="*/ 0 h 74264"/>
                <a:gd name="connsiteX1" fmla="*/ 0 w 32263"/>
                <a:gd name="connsiteY1" fmla="*/ 16138 h 74264"/>
                <a:gd name="connsiteX2" fmla="*/ 0 w 32263"/>
                <a:gd name="connsiteY2" fmla="*/ 58127 h 74264"/>
                <a:gd name="connsiteX3" fmla="*/ 16138 w 32263"/>
                <a:gd name="connsiteY3" fmla="*/ 74265 h 74264"/>
                <a:gd name="connsiteX4" fmla="*/ 32264 w 32263"/>
                <a:gd name="connsiteY4" fmla="*/ 58127 h 74264"/>
                <a:gd name="connsiteX5" fmla="*/ 32264 w 32263"/>
                <a:gd name="connsiteY5" fmla="*/ 16138 h 74264"/>
                <a:gd name="connsiteX6" fmla="*/ 16138 w 32263"/>
                <a:gd name="connsiteY6" fmla="*/ 0 h 7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74264">
                  <a:moveTo>
                    <a:pt x="16138" y="0"/>
                  </a:moveTo>
                  <a:cubicBezTo>
                    <a:pt x="7214" y="0"/>
                    <a:pt x="0" y="7226"/>
                    <a:pt x="0" y="16138"/>
                  </a:cubicBezTo>
                  <a:lnTo>
                    <a:pt x="0" y="58127"/>
                  </a:lnTo>
                  <a:cubicBezTo>
                    <a:pt x="0" y="67039"/>
                    <a:pt x="7214" y="74265"/>
                    <a:pt x="16138" y="74265"/>
                  </a:cubicBezTo>
                  <a:cubicBezTo>
                    <a:pt x="25050" y="74265"/>
                    <a:pt x="32264" y="67039"/>
                    <a:pt x="32264" y="58127"/>
                  </a:cubicBezTo>
                  <a:lnTo>
                    <a:pt x="32264" y="16138"/>
                  </a:lnTo>
                  <a:cubicBezTo>
                    <a:pt x="32264" y="7226"/>
                    <a:pt x="25050" y="0"/>
                    <a:pt x="16138" y="0"/>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Vrije vorm: vorm 76">
              <a:extLst>
                <a:ext uri="{FF2B5EF4-FFF2-40B4-BE49-F238E27FC236}">
                  <a16:creationId xmlns:a16="http://schemas.microsoft.com/office/drawing/2014/main" id="{5652F946-0BFA-4A0D-A8AF-7985780B65AB}"/>
                </a:ext>
              </a:extLst>
            </p:cNvPr>
            <p:cNvSpPr/>
            <p:nvPr/>
          </p:nvSpPr>
          <p:spPr>
            <a:xfrm>
              <a:off x="3240933" y="-599048"/>
              <a:ext cx="32263" cy="85516"/>
            </a:xfrm>
            <a:custGeom>
              <a:avLst/>
              <a:gdLst>
                <a:gd name="connsiteX0" fmla="*/ 16126 w 32263"/>
                <a:gd name="connsiteY0" fmla="*/ 85516 h 85516"/>
                <a:gd name="connsiteX1" fmla="*/ 32264 w 32263"/>
                <a:gd name="connsiteY1" fmla="*/ 69390 h 85516"/>
                <a:gd name="connsiteX2" fmla="*/ 32264 w 32263"/>
                <a:gd name="connsiteY2" fmla="*/ 16126 h 85516"/>
                <a:gd name="connsiteX3" fmla="*/ 16126 w 32263"/>
                <a:gd name="connsiteY3" fmla="*/ 0 h 85516"/>
                <a:gd name="connsiteX4" fmla="*/ 0 w 32263"/>
                <a:gd name="connsiteY4" fmla="*/ 16126 h 85516"/>
                <a:gd name="connsiteX5" fmla="*/ 0 w 32263"/>
                <a:gd name="connsiteY5" fmla="*/ 69390 h 85516"/>
                <a:gd name="connsiteX6" fmla="*/ 16126 w 32263"/>
                <a:gd name="connsiteY6" fmla="*/ 85516 h 8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85516">
                  <a:moveTo>
                    <a:pt x="16126" y="85516"/>
                  </a:moveTo>
                  <a:cubicBezTo>
                    <a:pt x="25050" y="85516"/>
                    <a:pt x="32264" y="78302"/>
                    <a:pt x="32264" y="69390"/>
                  </a:cubicBezTo>
                  <a:lnTo>
                    <a:pt x="32264" y="16126"/>
                  </a:lnTo>
                  <a:cubicBezTo>
                    <a:pt x="32264" y="7226"/>
                    <a:pt x="25050" y="0"/>
                    <a:pt x="16126" y="0"/>
                  </a:cubicBezTo>
                  <a:cubicBezTo>
                    <a:pt x="7214" y="0"/>
                    <a:pt x="0" y="7226"/>
                    <a:pt x="0" y="16126"/>
                  </a:cubicBezTo>
                  <a:lnTo>
                    <a:pt x="0" y="69390"/>
                  </a:lnTo>
                  <a:cubicBezTo>
                    <a:pt x="0" y="78302"/>
                    <a:pt x="7214" y="85516"/>
                    <a:pt x="16126" y="85516"/>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Vrije vorm: vorm 77">
              <a:extLst>
                <a:ext uri="{FF2B5EF4-FFF2-40B4-BE49-F238E27FC236}">
                  <a16:creationId xmlns:a16="http://schemas.microsoft.com/office/drawing/2014/main" id="{09DDF2AD-AE5C-4FE6-AC31-B4D67A76F116}"/>
                </a:ext>
              </a:extLst>
            </p:cNvPr>
            <p:cNvSpPr/>
            <p:nvPr/>
          </p:nvSpPr>
          <p:spPr>
            <a:xfrm>
              <a:off x="3336088" y="-599048"/>
              <a:ext cx="32263" cy="85516"/>
            </a:xfrm>
            <a:custGeom>
              <a:avLst/>
              <a:gdLst>
                <a:gd name="connsiteX0" fmla="*/ 16126 w 32263"/>
                <a:gd name="connsiteY0" fmla="*/ 85516 h 85516"/>
                <a:gd name="connsiteX1" fmla="*/ 32264 w 32263"/>
                <a:gd name="connsiteY1" fmla="*/ 69390 h 85516"/>
                <a:gd name="connsiteX2" fmla="*/ 32264 w 32263"/>
                <a:gd name="connsiteY2" fmla="*/ 16126 h 85516"/>
                <a:gd name="connsiteX3" fmla="*/ 16126 w 32263"/>
                <a:gd name="connsiteY3" fmla="*/ 0 h 85516"/>
                <a:gd name="connsiteX4" fmla="*/ 0 w 32263"/>
                <a:gd name="connsiteY4" fmla="*/ 16126 h 85516"/>
                <a:gd name="connsiteX5" fmla="*/ 0 w 32263"/>
                <a:gd name="connsiteY5" fmla="*/ 69390 h 85516"/>
                <a:gd name="connsiteX6" fmla="*/ 16126 w 32263"/>
                <a:gd name="connsiteY6" fmla="*/ 85516 h 8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85516">
                  <a:moveTo>
                    <a:pt x="16126" y="85516"/>
                  </a:moveTo>
                  <a:cubicBezTo>
                    <a:pt x="25050" y="85516"/>
                    <a:pt x="32264" y="78302"/>
                    <a:pt x="32264" y="69390"/>
                  </a:cubicBezTo>
                  <a:lnTo>
                    <a:pt x="32264" y="16126"/>
                  </a:lnTo>
                  <a:cubicBezTo>
                    <a:pt x="32264" y="7226"/>
                    <a:pt x="25050" y="0"/>
                    <a:pt x="16126" y="0"/>
                  </a:cubicBezTo>
                  <a:cubicBezTo>
                    <a:pt x="7214" y="0"/>
                    <a:pt x="0" y="7226"/>
                    <a:pt x="0" y="16126"/>
                  </a:cubicBezTo>
                  <a:lnTo>
                    <a:pt x="0" y="69390"/>
                  </a:lnTo>
                  <a:cubicBezTo>
                    <a:pt x="0" y="78302"/>
                    <a:pt x="7214" y="85516"/>
                    <a:pt x="16126" y="85516"/>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Vrije vorm: vorm 78">
              <a:extLst>
                <a:ext uri="{FF2B5EF4-FFF2-40B4-BE49-F238E27FC236}">
                  <a16:creationId xmlns:a16="http://schemas.microsoft.com/office/drawing/2014/main" id="{C2DB4684-409F-4BBF-A0EE-5C0285B6F2E2}"/>
                </a:ext>
              </a:extLst>
            </p:cNvPr>
            <p:cNvSpPr/>
            <p:nvPr/>
          </p:nvSpPr>
          <p:spPr>
            <a:xfrm>
              <a:off x="3240933" y="-447650"/>
              <a:ext cx="32263" cy="85516"/>
            </a:xfrm>
            <a:custGeom>
              <a:avLst/>
              <a:gdLst>
                <a:gd name="connsiteX0" fmla="*/ 16126 w 32263"/>
                <a:gd name="connsiteY0" fmla="*/ 85516 h 85516"/>
                <a:gd name="connsiteX1" fmla="*/ 32264 w 32263"/>
                <a:gd name="connsiteY1" fmla="*/ 69390 h 85516"/>
                <a:gd name="connsiteX2" fmla="*/ 32264 w 32263"/>
                <a:gd name="connsiteY2" fmla="*/ 16126 h 85516"/>
                <a:gd name="connsiteX3" fmla="*/ 16126 w 32263"/>
                <a:gd name="connsiteY3" fmla="*/ 0 h 85516"/>
                <a:gd name="connsiteX4" fmla="*/ 0 w 32263"/>
                <a:gd name="connsiteY4" fmla="*/ 16126 h 85516"/>
                <a:gd name="connsiteX5" fmla="*/ 0 w 32263"/>
                <a:gd name="connsiteY5" fmla="*/ 69390 h 85516"/>
                <a:gd name="connsiteX6" fmla="*/ 16126 w 32263"/>
                <a:gd name="connsiteY6" fmla="*/ 85516 h 8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85516">
                  <a:moveTo>
                    <a:pt x="16126" y="85516"/>
                  </a:moveTo>
                  <a:cubicBezTo>
                    <a:pt x="25050" y="85516"/>
                    <a:pt x="32264" y="78290"/>
                    <a:pt x="32264" y="69390"/>
                  </a:cubicBezTo>
                  <a:lnTo>
                    <a:pt x="32264" y="16126"/>
                  </a:lnTo>
                  <a:cubicBezTo>
                    <a:pt x="32264" y="7214"/>
                    <a:pt x="25050" y="0"/>
                    <a:pt x="16126" y="0"/>
                  </a:cubicBezTo>
                  <a:cubicBezTo>
                    <a:pt x="7214" y="0"/>
                    <a:pt x="0" y="7214"/>
                    <a:pt x="0" y="16126"/>
                  </a:cubicBezTo>
                  <a:lnTo>
                    <a:pt x="0" y="69390"/>
                  </a:lnTo>
                  <a:cubicBezTo>
                    <a:pt x="0" y="78290"/>
                    <a:pt x="7214" y="85516"/>
                    <a:pt x="16126" y="85516"/>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Vrije vorm: vorm 79">
              <a:extLst>
                <a:ext uri="{FF2B5EF4-FFF2-40B4-BE49-F238E27FC236}">
                  <a16:creationId xmlns:a16="http://schemas.microsoft.com/office/drawing/2014/main" id="{D0169694-EBA0-4F0E-846D-C50EB0835C91}"/>
                </a:ext>
              </a:extLst>
            </p:cNvPr>
            <p:cNvSpPr/>
            <p:nvPr/>
          </p:nvSpPr>
          <p:spPr>
            <a:xfrm>
              <a:off x="3336088" y="-447650"/>
              <a:ext cx="32263" cy="85516"/>
            </a:xfrm>
            <a:custGeom>
              <a:avLst/>
              <a:gdLst>
                <a:gd name="connsiteX0" fmla="*/ 16126 w 32263"/>
                <a:gd name="connsiteY0" fmla="*/ 85516 h 85516"/>
                <a:gd name="connsiteX1" fmla="*/ 32264 w 32263"/>
                <a:gd name="connsiteY1" fmla="*/ 69390 h 85516"/>
                <a:gd name="connsiteX2" fmla="*/ 32264 w 32263"/>
                <a:gd name="connsiteY2" fmla="*/ 16126 h 85516"/>
                <a:gd name="connsiteX3" fmla="*/ 16126 w 32263"/>
                <a:gd name="connsiteY3" fmla="*/ 0 h 85516"/>
                <a:gd name="connsiteX4" fmla="*/ 0 w 32263"/>
                <a:gd name="connsiteY4" fmla="*/ 16126 h 85516"/>
                <a:gd name="connsiteX5" fmla="*/ 0 w 32263"/>
                <a:gd name="connsiteY5" fmla="*/ 69390 h 85516"/>
                <a:gd name="connsiteX6" fmla="*/ 16126 w 32263"/>
                <a:gd name="connsiteY6" fmla="*/ 85516 h 8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85516">
                  <a:moveTo>
                    <a:pt x="16126" y="85516"/>
                  </a:moveTo>
                  <a:cubicBezTo>
                    <a:pt x="25050" y="85516"/>
                    <a:pt x="32264" y="78290"/>
                    <a:pt x="32264" y="69390"/>
                  </a:cubicBezTo>
                  <a:lnTo>
                    <a:pt x="32264" y="16126"/>
                  </a:lnTo>
                  <a:cubicBezTo>
                    <a:pt x="32264" y="7214"/>
                    <a:pt x="25050" y="0"/>
                    <a:pt x="16126" y="0"/>
                  </a:cubicBezTo>
                  <a:cubicBezTo>
                    <a:pt x="7214" y="0"/>
                    <a:pt x="0" y="7214"/>
                    <a:pt x="0" y="16126"/>
                  </a:cubicBezTo>
                  <a:lnTo>
                    <a:pt x="0" y="69390"/>
                  </a:lnTo>
                  <a:cubicBezTo>
                    <a:pt x="0" y="78290"/>
                    <a:pt x="7214" y="85516"/>
                    <a:pt x="16126" y="85516"/>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Vrije vorm: vorm 80">
              <a:extLst>
                <a:ext uri="{FF2B5EF4-FFF2-40B4-BE49-F238E27FC236}">
                  <a16:creationId xmlns:a16="http://schemas.microsoft.com/office/drawing/2014/main" id="{D1821D47-5BA5-4097-9087-6D7FA3F4B420}"/>
                </a:ext>
              </a:extLst>
            </p:cNvPr>
            <p:cNvSpPr/>
            <p:nvPr/>
          </p:nvSpPr>
          <p:spPr>
            <a:xfrm>
              <a:off x="3240933" y="-296265"/>
              <a:ext cx="32263" cy="85528"/>
            </a:xfrm>
            <a:custGeom>
              <a:avLst/>
              <a:gdLst>
                <a:gd name="connsiteX0" fmla="*/ 16126 w 32263"/>
                <a:gd name="connsiteY0" fmla="*/ 85528 h 85528"/>
                <a:gd name="connsiteX1" fmla="*/ 32264 w 32263"/>
                <a:gd name="connsiteY1" fmla="*/ 69403 h 85528"/>
                <a:gd name="connsiteX2" fmla="*/ 32264 w 32263"/>
                <a:gd name="connsiteY2" fmla="*/ 16138 h 85528"/>
                <a:gd name="connsiteX3" fmla="*/ 16126 w 32263"/>
                <a:gd name="connsiteY3" fmla="*/ 0 h 85528"/>
                <a:gd name="connsiteX4" fmla="*/ 0 w 32263"/>
                <a:gd name="connsiteY4" fmla="*/ 16138 h 85528"/>
                <a:gd name="connsiteX5" fmla="*/ 0 w 32263"/>
                <a:gd name="connsiteY5" fmla="*/ 69403 h 85528"/>
                <a:gd name="connsiteX6" fmla="*/ 16126 w 32263"/>
                <a:gd name="connsiteY6" fmla="*/ 85528 h 8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85528">
                  <a:moveTo>
                    <a:pt x="16126" y="85528"/>
                  </a:moveTo>
                  <a:cubicBezTo>
                    <a:pt x="25050" y="85528"/>
                    <a:pt x="32264" y="78302"/>
                    <a:pt x="32264" y="69403"/>
                  </a:cubicBezTo>
                  <a:lnTo>
                    <a:pt x="32264" y="16138"/>
                  </a:lnTo>
                  <a:cubicBezTo>
                    <a:pt x="32264" y="7226"/>
                    <a:pt x="25050" y="0"/>
                    <a:pt x="16126" y="0"/>
                  </a:cubicBezTo>
                  <a:cubicBezTo>
                    <a:pt x="7214" y="0"/>
                    <a:pt x="0" y="7226"/>
                    <a:pt x="0" y="16138"/>
                  </a:cubicBezTo>
                  <a:lnTo>
                    <a:pt x="0" y="69403"/>
                  </a:lnTo>
                  <a:cubicBezTo>
                    <a:pt x="0" y="78302"/>
                    <a:pt x="7214" y="85528"/>
                    <a:pt x="16126" y="85528"/>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Vrije vorm: vorm 81">
              <a:extLst>
                <a:ext uri="{FF2B5EF4-FFF2-40B4-BE49-F238E27FC236}">
                  <a16:creationId xmlns:a16="http://schemas.microsoft.com/office/drawing/2014/main" id="{666111E8-CF69-4B01-8722-BE07FE08E3E3}"/>
                </a:ext>
              </a:extLst>
            </p:cNvPr>
            <p:cNvSpPr/>
            <p:nvPr/>
          </p:nvSpPr>
          <p:spPr>
            <a:xfrm>
              <a:off x="3336088" y="-296265"/>
              <a:ext cx="32263" cy="85528"/>
            </a:xfrm>
            <a:custGeom>
              <a:avLst/>
              <a:gdLst>
                <a:gd name="connsiteX0" fmla="*/ 16126 w 32263"/>
                <a:gd name="connsiteY0" fmla="*/ 85528 h 85528"/>
                <a:gd name="connsiteX1" fmla="*/ 32264 w 32263"/>
                <a:gd name="connsiteY1" fmla="*/ 69403 h 85528"/>
                <a:gd name="connsiteX2" fmla="*/ 32264 w 32263"/>
                <a:gd name="connsiteY2" fmla="*/ 16138 h 85528"/>
                <a:gd name="connsiteX3" fmla="*/ 16126 w 32263"/>
                <a:gd name="connsiteY3" fmla="*/ 0 h 85528"/>
                <a:gd name="connsiteX4" fmla="*/ 0 w 32263"/>
                <a:gd name="connsiteY4" fmla="*/ 16138 h 85528"/>
                <a:gd name="connsiteX5" fmla="*/ 0 w 32263"/>
                <a:gd name="connsiteY5" fmla="*/ 69403 h 85528"/>
                <a:gd name="connsiteX6" fmla="*/ 16126 w 32263"/>
                <a:gd name="connsiteY6" fmla="*/ 85528 h 8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85528">
                  <a:moveTo>
                    <a:pt x="16126" y="85528"/>
                  </a:moveTo>
                  <a:cubicBezTo>
                    <a:pt x="25050" y="85528"/>
                    <a:pt x="32264" y="78302"/>
                    <a:pt x="32264" y="69403"/>
                  </a:cubicBezTo>
                  <a:lnTo>
                    <a:pt x="32264" y="16138"/>
                  </a:lnTo>
                  <a:cubicBezTo>
                    <a:pt x="32264" y="7226"/>
                    <a:pt x="25050" y="0"/>
                    <a:pt x="16126" y="0"/>
                  </a:cubicBezTo>
                  <a:cubicBezTo>
                    <a:pt x="7214" y="0"/>
                    <a:pt x="0" y="7226"/>
                    <a:pt x="0" y="16138"/>
                  </a:cubicBezTo>
                  <a:lnTo>
                    <a:pt x="0" y="69403"/>
                  </a:lnTo>
                  <a:cubicBezTo>
                    <a:pt x="0" y="78302"/>
                    <a:pt x="7214" y="85528"/>
                    <a:pt x="16126" y="85528"/>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Vrije vorm: vorm 82">
              <a:extLst>
                <a:ext uri="{FF2B5EF4-FFF2-40B4-BE49-F238E27FC236}">
                  <a16:creationId xmlns:a16="http://schemas.microsoft.com/office/drawing/2014/main" id="{E6335D57-CBC8-4B20-8A9B-AC7AAFB1BBE8}"/>
                </a:ext>
              </a:extLst>
            </p:cNvPr>
            <p:cNvSpPr/>
            <p:nvPr/>
          </p:nvSpPr>
          <p:spPr>
            <a:xfrm>
              <a:off x="3433913" y="-599048"/>
              <a:ext cx="32263" cy="85516"/>
            </a:xfrm>
            <a:custGeom>
              <a:avLst/>
              <a:gdLst>
                <a:gd name="connsiteX0" fmla="*/ 16138 w 32263"/>
                <a:gd name="connsiteY0" fmla="*/ 85516 h 85516"/>
                <a:gd name="connsiteX1" fmla="*/ 32264 w 32263"/>
                <a:gd name="connsiteY1" fmla="*/ 69390 h 85516"/>
                <a:gd name="connsiteX2" fmla="*/ 32264 w 32263"/>
                <a:gd name="connsiteY2" fmla="*/ 16126 h 85516"/>
                <a:gd name="connsiteX3" fmla="*/ 16138 w 32263"/>
                <a:gd name="connsiteY3" fmla="*/ 0 h 85516"/>
                <a:gd name="connsiteX4" fmla="*/ 0 w 32263"/>
                <a:gd name="connsiteY4" fmla="*/ 16126 h 85516"/>
                <a:gd name="connsiteX5" fmla="*/ 0 w 32263"/>
                <a:gd name="connsiteY5" fmla="*/ 69390 h 85516"/>
                <a:gd name="connsiteX6" fmla="*/ 16138 w 32263"/>
                <a:gd name="connsiteY6" fmla="*/ 85516 h 8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85516">
                  <a:moveTo>
                    <a:pt x="16138" y="85516"/>
                  </a:moveTo>
                  <a:cubicBezTo>
                    <a:pt x="25050" y="85516"/>
                    <a:pt x="32264" y="78302"/>
                    <a:pt x="32264" y="69390"/>
                  </a:cubicBezTo>
                  <a:lnTo>
                    <a:pt x="32264" y="16126"/>
                  </a:lnTo>
                  <a:cubicBezTo>
                    <a:pt x="32264" y="7226"/>
                    <a:pt x="25050" y="0"/>
                    <a:pt x="16138" y="0"/>
                  </a:cubicBezTo>
                  <a:cubicBezTo>
                    <a:pt x="7214" y="0"/>
                    <a:pt x="0" y="7226"/>
                    <a:pt x="0" y="16126"/>
                  </a:cubicBezTo>
                  <a:lnTo>
                    <a:pt x="0" y="69390"/>
                  </a:lnTo>
                  <a:cubicBezTo>
                    <a:pt x="0" y="78302"/>
                    <a:pt x="7214" y="85516"/>
                    <a:pt x="16138" y="85516"/>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Vrije vorm: vorm 83">
              <a:extLst>
                <a:ext uri="{FF2B5EF4-FFF2-40B4-BE49-F238E27FC236}">
                  <a16:creationId xmlns:a16="http://schemas.microsoft.com/office/drawing/2014/main" id="{9C621F36-F4FF-4133-A76C-B16E8DADF6D0}"/>
                </a:ext>
              </a:extLst>
            </p:cNvPr>
            <p:cNvSpPr/>
            <p:nvPr/>
          </p:nvSpPr>
          <p:spPr>
            <a:xfrm>
              <a:off x="3433913" y="-447650"/>
              <a:ext cx="32263" cy="85516"/>
            </a:xfrm>
            <a:custGeom>
              <a:avLst/>
              <a:gdLst>
                <a:gd name="connsiteX0" fmla="*/ 16138 w 32263"/>
                <a:gd name="connsiteY0" fmla="*/ 85516 h 85516"/>
                <a:gd name="connsiteX1" fmla="*/ 32264 w 32263"/>
                <a:gd name="connsiteY1" fmla="*/ 69390 h 85516"/>
                <a:gd name="connsiteX2" fmla="*/ 32264 w 32263"/>
                <a:gd name="connsiteY2" fmla="*/ 16126 h 85516"/>
                <a:gd name="connsiteX3" fmla="*/ 16138 w 32263"/>
                <a:gd name="connsiteY3" fmla="*/ 0 h 85516"/>
                <a:gd name="connsiteX4" fmla="*/ 0 w 32263"/>
                <a:gd name="connsiteY4" fmla="*/ 16126 h 85516"/>
                <a:gd name="connsiteX5" fmla="*/ 0 w 32263"/>
                <a:gd name="connsiteY5" fmla="*/ 69390 h 85516"/>
                <a:gd name="connsiteX6" fmla="*/ 16138 w 32263"/>
                <a:gd name="connsiteY6" fmla="*/ 85516 h 8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85516">
                  <a:moveTo>
                    <a:pt x="16138" y="85516"/>
                  </a:moveTo>
                  <a:cubicBezTo>
                    <a:pt x="25050" y="85516"/>
                    <a:pt x="32264" y="78290"/>
                    <a:pt x="32264" y="69390"/>
                  </a:cubicBezTo>
                  <a:lnTo>
                    <a:pt x="32264" y="16126"/>
                  </a:lnTo>
                  <a:cubicBezTo>
                    <a:pt x="32264" y="7214"/>
                    <a:pt x="25050" y="0"/>
                    <a:pt x="16138" y="0"/>
                  </a:cubicBezTo>
                  <a:cubicBezTo>
                    <a:pt x="7214" y="0"/>
                    <a:pt x="0" y="7214"/>
                    <a:pt x="0" y="16126"/>
                  </a:cubicBezTo>
                  <a:lnTo>
                    <a:pt x="0" y="69390"/>
                  </a:lnTo>
                  <a:cubicBezTo>
                    <a:pt x="0" y="78290"/>
                    <a:pt x="7214" y="85516"/>
                    <a:pt x="16138" y="85516"/>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Vrije vorm: vorm 85">
              <a:extLst>
                <a:ext uri="{FF2B5EF4-FFF2-40B4-BE49-F238E27FC236}">
                  <a16:creationId xmlns:a16="http://schemas.microsoft.com/office/drawing/2014/main" id="{0976BD04-AD8E-4831-89D8-35EFC231B300}"/>
                </a:ext>
              </a:extLst>
            </p:cNvPr>
            <p:cNvSpPr/>
            <p:nvPr/>
          </p:nvSpPr>
          <p:spPr>
            <a:xfrm>
              <a:off x="3433913" y="-296265"/>
              <a:ext cx="32263" cy="85528"/>
            </a:xfrm>
            <a:custGeom>
              <a:avLst/>
              <a:gdLst>
                <a:gd name="connsiteX0" fmla="*/ 16138 w 32263"/>
                <a:gd name="connsiteY0" fmla="*/ 85528 h 85528"/>
                <a:gd name="connsiteX1" fmla="*/ 32264 w 32263"/>
                <a:gd name="connsiteY1" fmla="*/ 69403 h 85528"/>
                <a:gd name="connsiteX2" fmla="*/ 32264 w 32263"/>
                <a:gd name="connsiteY2" fmla="*/ 16138 h 85528"/>
                <a:gd name="connsiteX3" fmla="*/ 16138 w 32263"/>
                <a:gd name="connsiteY3" fmla="*/ 0 h 85528"/>
                <a:gd name="connsiteX4" fmla="*/ 0 w 32263"/>
                <a:gd name="connsiteY4" fmla="*/ 16138 h 85528"/>
                <a:gd name="connsiteX5" fmla="*/ 0 w 32263"/>
                <a:gd name="connsiteY5" fmla="*/ 69403 h 85528"/>
                <a:gd name="connsiteX6" fmla="*/ 16138 w 32263"/>
                <a:gd name="connsiteY6" fmla="*/ 85528 h 8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85528">
                  <a:moveTo>
                    <a:pt x="16138" y="85528"/>
                  </a:moveTo>
                  <a:cubicBezTo>
                    <a:pt x="25050" y="85528"/>
                    <a:pt x="32264" y="78302"/>
                    <a:pt x="32264" y="69403"/>
                  </a:cubicBezTo>
                  <a:lnTo>
                    <a:pt x="32264" y="16138"/>
                  </a:lnTo>
                  <a:cubicBezTo>
                    <a:pt x="32264" y="7226"/>
                    <a:pt x="25050" y="0"/>
                    <a:pt x="16138" y="0"/>
                  </a:cubicBezTo>
                  <a:cubicBezTo>
                    <a:pt x="7214" y="0"/>
                    <a:pt x="0" y="7226"/>
                    <a:pt x="0" y="16138"/>
                  </a:cubicBezTo>
                  <a:lnTo>
                    <a:pt x="0" y="69403"/>
                  </a:lnTo>
                  <a:cubicBezTo>
                    <a:pt x="0" y="78302"/>
                    <a:pt x="7214" y="85528"/>
                    <a:pt x="16138" y="85528"/>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Vrije vorm: vorm 86">
              <a:extLst>
                <a:ext uri="{FF2B5EF4-FFF2-40B4-BE49-F238E27FC236}">
                  <a16:creationId xmlns:a16="http://schemas.microsoft.com/office/drawing/2014/main" id="{B6AACAF0-6C91-4C41-A9EB-5FD6307A2383}"/>
                </a:ext>
              </a:extLst>
            </p:cNvPr>
            <p:cNvSpPr/>
            <p:nvPr/>
          </p:nvSpPr>
          <p:spPr>
            <a:xfrm>
              <a:off x="2551266" y="-939858"/>
              <a:ext cx="1290778" cy="1074977"/>
            </a:xfrm>
            <a:custGeom>
              <a:avLst/>
              <a:gdLst>
                <a:gd name="connsiteX0" fmla="*/ 1290778 w 1290778"/>
                <a:gd name="connsiteY0" fmla="*/ 695307 h 1074977"/>
                <a:gd name="connsiteX1" fmla="*/ 1197384 w 1290778"/>
                <a:gd name="connsiteY1" fmla="*/ 601925 h 1074977"/>
                <a:gd name="connsiteX2" fmla="*/ 1103990 w 1290778"/>
                <a:gd name="connsiteY2" fmla="*/ 695307 h 1074977"/>
                <a:gd name="connsiteX3" fmla="*/ 1152761 w 1290778"/>
                <a:gd name="connsiteY3" fmla="*/ 777314 h 1074977"/>
                <a:gd name="connsiteX4" fmla="*/ 1103990 w 1290778"/>
                <a:gd name="connsiteY4" fmla="*/ 859335 h 1074977"/>
                <a:gd name="connsiteX5" fmla="*/ 1181246 w 1290778"/>
                <a:gd name="connsiteY5" fmla="*/ 951227 h 1074977"/>
                <a:gd name="connsiteX6" fmla="*/ 1181246 w 1290778"/>
                <a:gd name="connsiteY6" fmla="*/ 1042701 h 1074977"/>
                <a:gd name="connsiteX7" fmla="*/ 1035437 w 1290778"/>
                <a:gd name="connsiteY7" fmla="*/ 1042701 h 1074977"/>
                <a:gd name="connsiteX8" fmla="*/ 1035437 w 1290778"/>
                <a:gd name="connsiteY8" fmla="*/ 16140 h 1074977"/>
                <a:gd name="connsiteX9" fmla="*/ 1028211 w 1290778"/>
                <a:gd name="connsiteY9" fmla="*/ 2673 h 1074977"/>
                <a:gd name="connsiteX10" fmla="*/ 1012984 w 1290778"/>
                <a:gd name="connsiteY10" fmla="*/ 1282 h 1074977"/>
                <a:gd name="connsiteX11" fmla="*/ 578953 w 1290778"/>
                <a:gd name="connsiteY11" fmla="*/ 185817 h 1074977"/>
                <a:gd name="connsiteX12" fmla="*/ 569142 w 1290778"/>
                <a:gd name="connsiteY12" fmla="*/ 200663 h 1074977"/>
                <a:gd name="connsiteX13" fmla="*/ 569142 w 1290778"/>
                <a:gd name="connsiteY13" fmla="*/ 303536 h 1074977"/>
                <a:gd name="connsiteX14" fmla="*/ 271467 w 1290778"/>
                <a:gd name="connsiteY14" fmla="*/ 303536 h 1074977"/>
                <a:gd name="connsiteX15" fmla="*/ 255329 w 1290778"/>
                <a:gd name="connsiteY15" fmla="*/ 319674 h 1074977"/>
                <a:gd name="connsiteX16" fmla="*/ 255329 w 1290778"/>
                <a:gd name="connsiteY16" fmla="*/ 1042701 h 1074977"/>
                <a:gd name="connsiteX17" fmla="*/ 109520 w 1290778"/>
                <a:gd name="connsiteY17" fmla="*/ 1042701 h 1074977"/>
                <a:gd name="connsiteX18" fmla="*/ 109520 w 1290778"/>
                <a:gd name="connsiteY18" fmla="*/ 951227 h 1074977"/>
                <a:gd name="connsiteX19" fmla="*/ 186776 w 1290778"/>
                <a:gd name="connsiteY19" fmla="*/ 859335 h 1074977"/>
                <a:gd name="connsiteX20" fmla="*/ 93394 w 1290778"/>
                <a:gd name="connsiteY20" fmla="*/ 765940 h 1074977"/>
                <a:gd name="connsiteX21" fmla="*/ 0 w 1290778"/>
                <a:gd name="connsiteY21" fmla="*/ 859335 h 1074977"/>
                <a:gd name="connsiteX22" fmla="*/ 77256 w 1290778"/>
                <a:gd name="connsiteY22" fmla="*/ 951227 h 1074977"/>
                <a:gd name="connsiteX23" fmla="*/ 77256 w 1290778"/>
                <a:gd name="connsiteY23" fmla="*/ 1042701 h 1074977"/>
                <a:gd name="connsiteX24" fmla="*/ 16138 w 1290778"/>
                <a:gd name="connsiteY24" fmla="*/ 1042701 h 1074977"/>
                <a:gd name="connsiteX25" fmla="*/ 0 w 1290778"/>
                <a:gd name="connsiteY25" fmla="*/ 1058839 h 1074977"/>
                <a:gd name="connsiteX26" fmla="*/ 16138 w 1290778"/>
                <a:gd name="connsiteY26" fmla="*/ 1074977 h 1074977"/>
                <a:gd name="connsiteX27" fmla="*/ 1274640 w 1290778"/>
                <a:gd name="connsiteY27" fmla="*/ 1074977 h 1074977"/>
                <a:gd name="connsiteX28" fmla="*/ 1290778 w 1290778"/>
                <a:gd name="connsiteY28" fmla="*/ 1058839 h 1074977"/>
                <a:gd name="connsiteX29" fmla="*/ 1274640 w 1290778"/>
                <a:gd name="connsiteY29" fmla="*/ 1042701 h 1074977"/>
                <a:gd name="connsiteX30" fmla="*/ 1213522 w 1290778"/>
                <a:gd name="connsiteY30" fmla="*/ 1042701 h 1074977"/>
                <a:gd name="connsiteX31" fmla="*/ 1213522 w 1290778"/>
                <a:gd name="connsiteY31" fmla="*/ 951227 h 1074977"/>
                <a:gd name="connsiteX32" fmla="*/ 1290778 w 1290778"/>
                <a:gd name="connsiteY32" fmla="*/ 859335 h 1074977"/>
                <a:gd name="connsiteX33" fmla="*/ 1242007 w 1290778"/>
                <a:gd name="connsiteY33" fmla="*/ 777314 h 1074977"/>
                <a:gd name="connsiteX34" fmla="*/ 1290778 w 1290778"/>
                <a:gd name="connsiteY34" fmla="*/ 695307 h 1074977"/>
                <a:gd name="connsiteX35" fmla="*/ 32264 w 1290778"/>
                <a:gd name="connsiteY35" fmla="*/ 859335 h 1074977"/>
                <a:gd name="connsiteX36" fmla="*/ 93394 w 1290778"/>
                <a:gd name="connsiteY36" fmla="*/ 798204 h 1074977"/>
                <a:gd name="connsiteX37" fmla="*/ 154512 w 1290778"/>
                <a:gd name="connsiteY37" fmla="*/ 859335 h 1074977"/>
                <a:gd name="connsiteX38" fmla="*/ 93394 w 1290778"/>
                <a:gd name="connsiteY38" fmla="*/ 920453 h 1074977"/>
                <a:gd name="connsiteX39" fmla="*/ 32264 w 1290778"/>
                <a:gd name="connsiteY39" fmla="*/ 859335 h 1074977"/>
                <a:gd name="connsiteX40" fmla="*/ 1003173 w 1290778"/>
                <a:gd name="connsiteY40" fmla="*/ 40525 h 1074977"/>
                <a:gd name="connsiteX41" fmla="*/ 1003173 w 1290778"/>
                <a:gd name="connsiteY41" fmla="*/ 1042701 h 1074977"/>
                <a:gd name="connsiteX42" fmla="*/ 912117 w 1290778"/>
                <a:gd name="connsiteY42" fmla="*/ 1042701 h 1074977"/>
                <a:gd name="connsiteX43" fmla="*/ 912117 w 1290778"/>
                <a:gd name="connsiteY43" fmla="*/ 880581 h 1074977"/>
                <a:gd name="connsiteX44" fmla="*/ 895979 w 1290778"/>
                <a:gd name="connsiteY44" fmla="*/ 864455 h 1074977"/>
                <a:gd name="connsiteX45" fmla="*/ 708600 w 1290778"/>
                <a:gd name="connsiteY45" fmla="*/ 864455 h 1074977"/>
                <a:gd name="connsiteX46" fmla="*/ 692462 w 1290778"/>
                <a:gd name="connsiteY46" fmla="*/ 880581 h 1074977"/>
                <a:gd name="connsiteX47" fmla="*/ 692462 w 1290778"/>
                <a:gd name="connsiteY47" fmla="*/ 1042701 h 1074977"/>
                <a:gd name="connsiteX48" fmla="*/ 601406 w 1290778"/>
                <a:gd name="connsiteY48" fmla="*/ 1042701 h 1074977"/>
                <a:gd name="connsiteX49" fmla="*/ 601406 w 1290778"/>
                <a:gd name="connsiteY49" fmla="*/ 211348 h 1074977"/>
                <a:gd name="connsiteX50" fmla="*/ 879841 w 1290778"/>
                <a:gd name="connsiteY50" fmla="*/ 1042701 h 1074977"/>
                <a:gd name="connsiteX51" fmla="*/ 724738 w 1290778"/>
                <a:gd name="connsiteY51" fmla="*/ 1042701 h 1074977"/>
                <a:gd name="connsiteX52" fmla="*/ 724738 w 1290778"/>
                <a:gd name="connsiteY52" fmla="*/ 896719 h 1074977"/>
                <a:gd name="connsiteX53" fmla="*/ 879841 w 1290778"/>
                <a:gd name="connsiteY53" fmla="*/ 896719 h 1074977"/>
                <a:gd name="connsiteX54" fmla="*/ 287606 w 1290778"/>
                <a:gd name="connsiteY54" fmla="*/ 335800 h 1074977"/>
                <a:gd name="connsiteX55" fmla="*/ 569142 w 1290778"/>
                <a:gd name="connsiteY55" fmla="*/ 335800 h 1074977"/>
                <a:gd name="connsiteX56" fmla="*/ 569142 w 1290778"/>
                <a:gd name="connsiteY56" fmla="*/ 1042701 h 1074977"/>
                <a:gd name="connsiteX57" fmla="*/ 287606 w 1290778"/>
                <a:gd name="connsiteY57" fmla="*/ 1042701 h 1074977"/>
                <a:gd name="connsiteX58" fmla="*/ 1197384 w 1290778"/>
                <a:gd name="connsiteY58" fmla="*/ 920453 h 1074977"/>
                <a:gd name="connsiteX59" fmla="*/ 1136266 w 1290778"/>
                <a:gd name="connsiteY59" fmla="*/ 859335 h 1074977"/>
                <a:gd name="connsiteX60" fmla="*/ 1197384 w 1290778"/>
                <a:gd name="connsiteY60" fmla="*/ 798204 h 1074977"/>
                <a:gd name="connsiteX61" fmla="*/ 1258502 w 1290778"/>
                <a:gd name="connsiteY61" fmla="*/ 859335 h 1074977"/>
                <a:gd name="connsiteX62" fmla="*/ 1197384 w 1290778"/>
                <a:gd name="connsiteY62" fmla="*/ 920453 h 1074977"/>
                <a:gd name="connsiteX63" fmla="*/ 1197384 w 1290778"/>
                <a:gd name="connsiteY63" fmla="*/ 756425 h 1074977"/>
                <a:gd name="connsiteX64" fmla="*/ 1136266 w 1290778"/>
                <a:gd name="connsiteY64" fmla="*/ 695307 h 1074977"/>
                <a:gd name="connsiteX65" fmla="*/ 1197384 w 1290778"/>
                <a:gd name="connsiteY65" fmla="*/ 634189 h 1074977"/>
                <a:gd name="connsiteX66" fmla="*/ 1258502 w 1290778"/>
                <a:gd name="connsiteY66" fmla="*/ 695307 h 1074977"/>
                <a:gd name="connsiteX67" fmla="*/ 1197384 w 1290778"/>
                <a:gd name="connsiteY67" fmla="*/ 756425 h 107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90778" h="1074977">
                  <a:moveTo>
                    <a:pt x="1290778" y="695307"/>
                  </a:moveTo>
                  <a:cubicBezTo>
                    <a:pt x="1290778" y="643815"/>
                    <a:pt x="1248876" y="601925"/>
                    <a:pt x="1197384" y="601925"/>
                  </a:cubicBezTo>
                  <a:cubicBezTo>
                    <a:pt x="1145892" y="601925"/>
                    <a:pt x="1103990" y="643815"/>
                    <a:pt x="1103990" y="695307"/>
                  </a:cubicBezTo>
                  <a:cubicBezTo>
                    <a:pt x="1103990" y="730648"/>
                    <a:pt x="1123735" y="761459"/>
                    <a:pt x="1152761" y="777314"/>
                  </a:cubicBezTo>
                  <a:cubicBezTo>
                    <a:pt x="1123735" y="793182"/>
                    <a:pt x="1103990" y="823993"/>
                    <a:pt x="1103990" y="859335"/>
                  </a:cubicBezTo>
                  <a:cubicBezTo>
                    <a:pt x="1103990" y="905312"/>
                    <a:pt x="1137436" y="943546"/>
                    <a:pt x="1181246" y="951227"/>
                  </a:cubicBezTo>
                  <a:lnTo>
                    <a:pt x="1181246" y="1042701"/>
                  </a:lnTo>
                  <a:lnTo>
                    <a:pt x="1035437" y="1042701"/>
                  </a:lnTo>
                  <a:lnTo>
                    <a:pt x="1035437" y="16140"/>
                  </a:lnTo>
                  <a:cubicBezTo>
                    <a:pt x="1035437" y="10723"/>
                    <a:pt x="1032729" y="5664"/>
                    <a:pt x="1028211" y="2673"/>
                  </a:cubicBezTo>
                  <a:cubicBezTo>
                    <a:pt x="1023681" y="-319"/>
                    <a:pt x="1017969" y="-823"/>
                    <a:pt x="1012984" y="1282"/>
                  </a:cubicBezTo>
                  <a:lnTo>
                    <a:pt x="578953" y="185817"/>
                  </a:lnTo>
                  <a:cubicBezTo>
                    <a:pt x="572995" y="188353"/>
                    <a:pt x="569142" y="194200"/>
                    <a:pt x="569142" y="200663"/>
                  </a:cubicBezTo>
                  <a:lnTo>
                    <a:pt x="569142" y="303536"/>
                  </a:lnTo>
                  <a:lnTo>
                    <a:pt x="271467" y="303536"/>
                  </a:lnTo>
                  <a:cubicBezTo>
                    <a:pt x="262555" y="303536"/>
                    <a:pt x="255329" y="310762"/>
                    <a:pt x="255329" y="319674"/>
                  </a:cubicBezTo>
                  <a:lnTo>
                    <a:pt x="255329" y="1042701"/>
                  </a:lnTo>
                  <a:lnTo>
                    <a:pt x="109520" y="1042701"/>
                  </a:lnTo>
                  <a:lnTo>
                    <a:pt x="109520" y="951227"/>
                  </a:lnTo>
                  <a:cubicBezTo>
                    <a:pt x="153343" y="943546"/>
                    <a:pt x="186776" y="905312"/>
                    <a:pt x="186776" y="859335"/>
                  </a:cubicBezTo>
                  <a:cubicBezTo>
                    <a:pt x="186776" y="807830"/>
                    <a:pt x="144886" y="765940"/>
                    <a:pt x="93394" y="765940"/>
                  </a:cubicBezTo>
                  <a:cubicBezTo>
                    <a:pt x="41902" y="765940"/>
                    <a:pt x="0" y="807830"/>
                    <a:pt x="0" y="859335"/>
                  </a:cubicBezTo>
                  <a:cubicBezTo>
                    <a:pt x="0" y="905312"/>
                    <a:pt x="33433" y="943546"/>
                    <a:pt x="77256" y="951227"/>
                  </a:cubicBezTo>
                  <a:lnTo>
                    <a:pt x="77256" y="1042701"/>
                  </a:lnTo>
                  <a:lnTo>
                    <a:pt x="16138" y="1042701"/>
                  </a:lnTo>
                  <a:cubicBezTo>
                    <a:pt x="7214" y="1042701"/>
                    <a:pt x="0" y="1049927"/>
                    <a:pt x="0" y="1058839"/>
                  </a:cubicBezTo>
                  <a:cubicBezTo>
                    <a:pt x="0" y="1067751"/>
                    <a:pt x="7214" y="1074977"/>
                    <a:pt x="16138" y="1074977"/>
                  </a:cubicBezTo>
                  <a:lnTo>
                    <a:pt x="1274640" y="1074977"/>
                  </a:lnTo>
                  <a:cubicBezTo>
                    <a:pt x="1283553" y="1074977"/>
                    <a:pt x="1290778" y="1067751"/>
                    <a:pt x="1290778" y="1058839"/>
                  </a:cubicBezTo>
                  <a:cubicBezTo>
                    <a:pt x="1290778" y="1049927"/>
                    <a:pt x="1283553" y="1042701"/>
                    <a:pt x="1274640" y="1042701"/>
                  </a:cubicBezTo>
                  <a:lnTo>
                    <a:pt x="1213522" y="1042701"/>
                  </a:lnTo>
                  <a:lnTo>
                    <a:pt x="1213522" y="951227"/>
                  </a:lnTo>
                  <a:cubicBezTo>
                    <a:pt x="1257333" y="943546"/>
                    <a:pt x="1290778" y="905312"/>
                    <a:pt x="1290778" y="859335"/>
                  </a:cubicBezTo>
                  <a:cubicBezTo>
                    <a:pt x="1290778" y="823993"/>
                    <a:pt x="1271034" y="793182"/>
                    <a:pt x="1242007" y="777314"/>
                  </a:cubicBezTo>
                  <a:cubicBezTo>
                    <a:pt x="1271034" y="761459"/>
                    <a:pt x="1290778" y="730648"/>
                    <a:pt x="1290778" y="695307"/>
                  </a:cubicBezTo>
                  <a:close/>
                  <a:moveTo>
                    <a:pt x="32264" y="859335"/>
                  </a:moveTo>
                  <a:cubicBezTo>
                    <a:pt x="32264" y="825630"/>
                    <a:pt x="59690" y="798204"/>
                    <a:pt x="93394" y="798204"/>
                  </a:cubicBezTo>
                  <a:cubicBezTo>
                    <a:pt x="127086" y="798204"/>
                    <a:pt x="154512" y="825630"/>
                    <a:pt x="154512" y="859335"/>
                  </a:cubicBezTo>
                  <a:cubicBezTo>
                    <a:pt x="154512" y="893026"/>
                    <a:pt x="127086" y="920453"/>
                    <a:pt x="93394" y="920453"/>
                  </a:cubicBezTo>
                  <a:cubicBezTo>
                    <a:pt x="59690" y="920453"/>
                    <a:pt x="32264" y="893026"/>
                    <a:pt x="32264" y="859335"/>
                  </a:cubicBezTo>
                  <a:close/>
                  <a:moveTo>
                    <a:pt x="1003173" y="40525"/>
                  </a:moveTo>
                  <a:lnTo>
                    <a:pt x="1003173" y="1042701"/>
                  </a:lnTo>
                  <a:lnTo>
                    <a:pt x="912117" y="1042701"/>
                  </a:lnTo>
                  <a:lnTo>
                    <a:pt x="912117" y="880581"/>
                  </a:lnTo>
                  <a:cubicBezTo>
                    <a:pt x="912117" y="871669"/>
                    <a:pt x="904892" y="864455"/>
                    <a:pt x="895979" y="864455"/>
                  </a:cubicBezTo>
                  <a:lnTo>
                    <a:pt x="708600" y="864455"/>
                  </a:lnTo>
                  <a:cubicBezTo>
                    <a:pt x="699688" y="864455"/>
                    <a:pt x="692462" y="871669"/>
                    <a:pt x="692462" y="880581"/>
                  </a:cubicBezTo>
                  <a:lnTo>
                    <a:pt x="692462" y="1042701"/>
                  </a:lnTo>
                  <a:lnTo>
                    <a:pt x="601406" y="1042701"/>
                  </a:lnTo>
                  <a:lnTo>
                    <a:pt x="601406" y="211348"/>
                  </a:lnTo>
                  <a:close/>
                  <a:moveTo>
                    <a:pt x="879841" y="1042701"/>
                  </a:moveTo>
                  <a:lnTo>
                    <a:pt x="724738" y="1042701"/>
                  </a:lnTo>
                  <a:lnTo>
                    <a:pt x="724738" y="896719"/>
                  </a:lnTo>
                  <a:lnTo>
                    <a:pt x="879841" y="896719"/>
                  </a:lnTo>
                  <a:close/>
                  <a:moveTo>
                    <a:pt x="287606" y="335800"/>
                  </a:moveTo>
                  <a:lnTo>
                    <a:pt x="569142" y="335800"/>
                  </a:lnTo>
                  <a:lnTo>
                    <a:pt x="569142" y="1042701"/>
                  </a:lnTo>
                  <a:lnTo>
                    <a:pt x="287606" y="1042701"/>
                  </a:lnTo>
                  <a:close/>
                  <a:moveTo>
                    <a:pt x="1197384" y="920453"/>
                  </a:moveTo>
                  <a:cubicBezTo>
                    <a:pt x="1163680" y="920453"/>
                    <a:pt x="1136266" y="893026"/>
                    <a:pt x="1136266" y="859335"/>
                  </a:cubicBezTo>
                  <a:cubicBezTo>
                    <a:pt x="1136266" y="825630"/>
                    <a:pt x="1163680" y="798204"/>
                    <a:pt x="1197384" y="798204"/>
                  </a:cubicBezTo>
                  <a:cubicBezTo>
                    <a:pt x="1231088" y="798204"/>
                    <a:pt x="1258502" y="825630"/>
                    <a:pt x="1258502" y="859335"/>
                  </a:cubicBezTo>
                  <a:cubicBezTo>
                    <a:pt x="1258502" y="893026"/>
                    <a:pt x="1231088" y="920453"/>
                    <a:pt x="1197384" y="920453"/>
                  </a:cubicBezTo>
                  <a:close/>
                  <a:moveTo>
                    <a:pt x="1197384" y="756425"/>
                  </a:moveTo>
                  <a:cubicBezTo>
                    <a:pt x="1163680" y="756425"/>
                    <a:pt x="1136266" y="729011"/>
                    <a:pt x="1136266" y="695307"/>
                  </a:cubicBezTo>
                  <a:cubicBezTo>
                    <a:pt x="1136266" y="661603"/>
                    <a:pt x="1163680" y="634189"/>
                    <a:pt x="1197384" y="634189"/>
                  </a:cubicBezTo>
                  <a:cubicBezTo>
                    <a:pt x="1231088" y="634189"/>
                    <a:pt x="1258502" y="661603"/>
                    <a:pt x="1258502" y="695307"/>
                  </a:cubicBezTo>
                  <a:cubicBezTo>
                    <a:pt x="1258502" y="729011"/>
                    <a:pt x="1231088" y="756425"/>
                    <a:pt x="1197384" y="756425"/>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Vrije vorm: vorm 87">
              <a:extLst>
                <a:ext uri="{FF2B5EF4-FFF2-40B4-BE49-F238E27FC236}">
                  <a16:creationId xmlns:a16="http://schemas.microsoft.com/office/drawing/2014/main" id="{DBAE7632-66A1-4E9A-83C6-7DDF0B68DA0F}"/>
                </a:ext>
              </a:extLst>
            </p:cNvPr>
            <p:cNvSpPr/>
            <p:nvPr/>
          </p:nvSpPr>
          <p:spPr>
            <a:xfrm>
              <a:off x="2551266" y="-949582"/>
              <a:ext cx="435630" cy="200957"/>
            </a:xfrm>
            <a:custGeom>
              <a:avLst/>
              <a:gdLst>
                <a:gd name="connsiteX0" fmla="*/ 268895 w 435630"/>
                <a:gd name="connsiteY0" fmla="*/ 122913 h 200957"/>
                <a:gd name="connsiteX1" fmla="*/ 302759 w 435630"/>
                <a:gd name="connsiteY1" fmla="*/ 169924 h 200957"/>
                <a:gd name="connsiteX2" fmla="*/ 318897 w 435630"/>
                <a:gd name="connsiteY2" fmla="*/ 186062 h 200957"/>
                <a:gd name="connsiteX3" fmla="*/ 419505 w 435630"/>
                <a:gd name="connsiteY3" fmla="*/ 186062 h 200957"/>
                <a:gd name="connsiteX4" fmla="*/ 435631 w 435630"/>
                <a:gd name="connsiteY4" fmla="*/ 169924 h 200957"/>
                <a:gd name="connsiteX5" fmla="*/ 419505 w 435630"/>
                <a:gd name="connsiteY5" fmla="*/ 153798 h 200957"/>
                <a:gd name="connsiteX6" fmla="*/ 333423 w 435630"/>
                <a:gd name="connsiteY6" fmla="*/ 153798 h 200957"/>
                <a:gd name="connsiteX7" fmla="*/ 290265 w 435630"/>
                <a:gd name="connsiteY7" fmla="*/ 97026 h 200957"/>
                <a:gd name="connsiteX8" fmla="*/ 186665 w 435630"/>
                <a:gd name="connsiteY8" fmla="*/ 0 h 200957"/>
                <a:gd name="connsiteX9" fmla="*/ 82845 w 435630"/>
                <a:gd name="connsiteY9" fmla="*/ 102590 h 200957"/>
                <a:gd name="connsiteX10" fmla="*/ 82254 w 435630"/>
                <a:gd name="connsiteY10" fmla="*/ 102590 h 200957"/>
                <a:gd name="connsiteX11" fmla="*/ 0 w 435630"/>
                <a:gd name="connsiteY11" fmla="*/ 184831 h 200957"/>
                <a:gd name="connsiteX12" fmla="*/ 16138 w 435630"/>
                <a:gd name="connsiteY12" fmla="*/ 200957 h 200957"/>
                <a:gd name="connsiteX13" fmla="*/ 32264 w 435630"/>
                <a:gd name="connsiteY13" fmla="*/ 184831 h 200957"/>
                <a:gd name="connsiteX14" fmla="*/ 82254 w 435630"/>
                <a:gd name="connsiteY14" fmla="*/ 134854 h 200957"/>
                <a:gd name="connsiteX15" fmla="*/ 96238 w 435630"/>
                <a:gd name="connsiteY15" fmla="*/ 137168 h 200957"/>
                <a:gd name="connsiteX16" fmla="*/ 111724 w 435630"/>
                <a:gd name="connsiteY16" fmla="*/ 133573 h 200957"/>
                <a:gd name="connsiteX17" fmla="*/ 116611 w 435630"/>
                <a:gd name="connsiteY17" fmla="*/ 118457 h 200957"/>
                <a:gd name="connsiteX18" fmla="*/ 115121 w 435630"/>
                <a:gd name="connsiteY18" fmla="*/ 103808 h 200957"/>
                <a:gd name="connsiteX19" fmla="*/ 186665 w 435630"/>
                <a:gd name="connsiteY19" fmla="*/ 32276 h 200957"/>
                <a:gd name="connsiteX20" fmla="*/ 258136 w 435630"/>
                <a:gd name="connsiteY20" fmla="*/ 105138 h 200957"/>
                <a:gd name="connsiteX21" fmla="*/ 258025 w 435630"/>
                <a:gd name="connsiteY21" fmla="*/ 106873 h 200957"/>
                <a:gd name="connsiteX22" fmla="*/ 268895 w 435630"/>
                <a:gd name="connsiteY22" fmla="*/ 122913 h 20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5630" h="200957">
                  <a:moveTo>
                    <a:pt x="268895" y="122913"/>
                  </a:moveTo>
                  <a:cubicBezTo>
                    <a:pt x="289169" y="129880"/>
                    <a:pt x="302759" y="148764"/>
                    <a:pt x="302759" y="169924"/>
                  </a:cubicBezTo>
                  <a:cubicBezTo>
                    <a:pt x="302759" y="178836"/>
                    <a:pt x="309972" y="186062"/>
                    <a:pt x="318897" y="186062"/>
                  </a:cubicBezTo>
                  <a:lnTo>
                    <a:pt x="419505" y="186062"/>
                  </a:lnTo>
                  <a:cubicBezTo>
                    <a:pt x="428417" y="186062"/>
                    <a:pt x="435631" y="178836"/>
                    <a:pt x="435631" y="169924"/>
                  </a:cubicBezTo>
                  <a:cubicBezTo>
                    <a:pt x="435631" y="161012"/>
                    <a:pt x="428417" y="153798"/>
                    <a:pt x="419505" y="153798"/>
                  </a:cubicBezTo>
                  <a:lnTo>
                    <a:pt x="333423" y="153798"/>
                  </a:lnTo>
                  <a:cubicBezTo>
                    <a:pt x="328486" y="129462"/>
                    <a:pt x="312644" y="108474"/>
                    <a:pt x="290265" y="97026"/>
                  </a:cubicBezTo>
                  <a:cubicBezTo>
                    <a:pt x="286756" y="42924"/>
                    <a:pt x="241629" y="0"/>
                    <a:pt x="186665" y="0"/>
                  </a:cubicBezTo>
                  <a:cubicBezTo>
                    <a:pt x="129831" y="0"/>
                    <a:pt x="83510" y="45903"/>
                    <a:pt x="82845" y="102590"/>
                  </a:cubicBezTo>
                  <a:cubicBezTo>
                    <a:pt x="82660" y="102590"/>
                    <a:pt x="82451" y="102590"/>
                    <a:pt x="82254" y="102590"/>
                  </a:cubicBezTo>
                  <a:cubicBezTo>
                    <a:pt x="36905" y="102590"/>
                    <a:pt x="0" y="139482"/>
                    <a:pt x="0" y="184831"/>
                  </a:cubicBezTo>
                  <a:cubicBezTo>
                    <a:pt x="0" y="193731"/>
                    <a:pt x="7214" y="200957"/>
                    <a:pt x="16138" y="200957"/>
                  </a:cubicBezTo>
                  <a:cubicBezTo>
                    <a:pt x="25050" y="200957"/>
                    <a:pt x="32264" y="193731"/>
                    <a:pt x="32264" y="184831"/>
                  </a:cubicBezTo>
                  <a:cubicBezTo>
                    <a:pt x="32264" y="157270"/>
                    <a:pt x="54692" y="134854"/>
                    <a:pt x="82254" y="134854"/>
                  </a:cubicBezTo>
                  <a:cubicBezTo>
                    <a:pt x="86452" y="134854"/>
                    <a:pt x="90895" y="135592"/>
                    <a:pt x="96238" y="137168"/>
                  </a:cubicBezTo>
                  <a:cubicBezTo>
                    <a:pt x="101703" y="138780"/>
                    <a:pt x="107551" y="137402"/>
                    <a:pt x="111724" y="133573"/>
                  </a:cubicBezTo>
                  <a:cubicBezTo>
                    <a:pt x="115884" y="129745"/>
                    <a:pt x="117743" y="124009"/>
                    <a:pt x="116611" y="118457"/>
                  </a:cubicBezTo>
                  <a:cubicBezTo>
                    <a:pt x="115626" y="113595"/>
                    <a:pt x="115121" y="108671"/>
                    <a:pt x="115121" y="103808"/>
                  </a:cubicBezTo>
                  <a:cubicBezTo>
                    <a:pt x="115121" y="64368"/>
                    <a:pt x="147213" y="32276"/>
                    <a:pt x="186665" y="32276"/>
                  </a:cubicBezTo>
                  <a:cubicBezTo>
                    <a:pt x="226118" y="32276"/>
                    <a:pt x="258222" y="64368"/>
                    <a:pt x="258136" y="105138"/>
                  </a:cubicBezTo>
                  <a:cubicBezTo>
                    <a:pt x="258136" y="105261"/>
                    <a:pt x="258050" y="106738"/>
                    <a:pt x="258025" y="106873"/>
                  </a:cubicBezTo>
                  <a:cubicBezTo>
                    <a:pt x="257681" y="114038"/>
                    <a:pt x="262112" y="120587"/>
                    <a:pt x="268895" y="122913"/>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Vrije vorm: vorm 88">
              <a:extLst>
                <a:ext uri="{FF2B5EF4-FFF2-40B4-BE49-F238E27FC236}">
                  <a16:creationId xmlns:a16="http://schemas.microsoft.com/office/drawing/2014/main" id="{797B60C6-80B1-4EB6-B2DE-BFD54D528E6E}"/>
                </a:ext>
              </a:extLst>
            </p:cNvPr>
            <p:cNvSpPr/>
            <p:nvPr/>
          </p:nvSpPr>
          <p:spPr>
            <a:xfrm>
              <a:off x="3060312" y="-1155660"/>
              <a:ext cx="342741" cy="205253"/>
            </a:xfrm>
            <a:custGeom>
              <a:avLst/>
              <a:gdLst>
                <a:gd name="connsiteX0" fmla="*/ 275468 w 342741"/>
                <a:gd name="connsiteY0" fmla="*/ 125252 h 205253"/>
                <a:gd name="connsiteX1" fmla="*/ 310465 w 342741"/>
                <a:gd name="connsiteY1" fmla="*/ 173839 h 205253"/>
                <a:gd name="connsiteX2" fmla="*/ 326603 w 342741"/>
                <a:gd name="connsiteY2" fmla="*/ 189977 h 205253"/>
                <a:gd name="connsiteX3" fmla="*/ 342741 w 342741"/>
                <a:gd name="connsiteY3" fmla="*/ 173839 h 205253"/>
                <a:gd name="connsiteX4" fmla="*/ 296850 w 342741"/>
                <a:gd name="connsiteY4" fmla="*/ 99340 h 205253"/>
                <a:gd name="connsiteX5" fmla="*/ 190998 w 342741"/>
                <a:gd name="connsiteY5" fmla="*/ 0 h 205253"/>
                <a:gd name="connsiteX6" fmla="*/ 84962 w 342741"/>
                <a:gd name="connsiteY6" fmla="*/ 105199 h 205253"/>
                <a:gd name="connsiteX7" fmla="*/ 0 w 342741"/>
                <a:gd name="connsiteY7" fmla="*/ 189115 h 205253"/>
                <a:gd name="connsiteX8" fmla="*/ 16138 w 342741"/>
                <a:gd name="connsiteY8" fmla="*/ 205253 h 205253"/>
                <a:gd name="connsiteX9" fmla="*/ 32264 w 342741"/>
                <a:gd name="connsiteY9" fmla="*/ 189115 h 205253"/>
                <a:gd name="connsiteX10" fmla="*/ 83940 w 342741"/>
                <a:gd name="connsiteY10" fmla="*/ 137463 h 205253"/>
                <a:gd name="connsiteX11" fmla="*/ 98404 w 342741"/>
                <a:gd name="connsiteY11" fmla="*/ 139851 h 205253"/>
                <a:gd name="connsiteX12" fmla="*/ 113890 w 342741"/>
                <a:gd name="connsiteY12" fmla="*/ 136257 h 205253"/>
                <a:gd name="connsiteX13" fmla="*/ 118777 w 342741"/>
                <a:gd name="connsiteY13" fmla="*/ 121141 h 205253"/>
                <a:gd name="connsiteX14" fmla="*/ 117226 w 342741"/>
                <a:gd name="connsiteY14" fmla="*/ 106049 h 205253"/>
                <a:gd name="connsiteX15" fmla="*/ 190998 w 342741"/>
                <a:gd name="connsiteY15" fmla="*/ 32264 h 205253"/>
                <a:gd name="connsiteX16" fmla="*/ 264709 w 342741"/>
                <a:gd name="connsiteY16" fmla="*/ 107464 h 205253"/>
                <a:gd name="connsiteX17" fmla="*/ 264599 w 342741"/>
                <a:gd name="connsiteY17" fmla="*/ 109212 h 205253"/>
                <a:gd name="connsiteX18" fmla="*/ 275468 w 342741"/>
                <a:gd name="connsiteY18" fmla="*/ 125252 h 20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2741" h="205253">
                  <a:moveTo>
                    <a:pt x="275468" y="125252"/>
                  </a:moveTo>
                  <a:cubicBezTo>
                    <a:pt x="296407" y="132429"/>
                    <a:pt x="310465" y="151964"/>
                    <a:pt x="310465" y="173839"/>
                  </a:cubicBezTo>
                  <a:cubicBezTo>
                    <a:pt x="310465" y="182751"/>
                    <a:pt x="317678" y="189977"/>
                    <a:pt x="326603" y="189977"/>
                  </a:cubicBezTo>
                  <a:cubicBezTo>
                    <a:pt x="335515" y="189977"/>
                    <a:pt x="342741" y="182751"/>
                    <a:pt x="342741" y="173839"/>
                  </a:cubicBezTo>
                  <a:cubicBezTo>
                    <a:pt x="342741" y="142153"/>
                    <a:pt x="324707" y="113496"/>
                    <a:pt x="296850" y="99340"/>
                  </a:cubicBezTo>
                  <a:cubicBezTo>
                    <a:pt x="293367" y="43971"/>
                    <a:pt x="247230" y="0"/>
                    <a:pt x="190998" y="0"/>
                  </a:cubicBezTo>
                  <a:cubicBezTo>
                    <a:pt x="132810" y="0"/>
                    <a:pt x="85418" y="47110"/>
                    <a:pt x="84962" y="105199"/>
                  </a:cubicBezTo>
                  <a:cubicBezTo>
                    <a:pt x="37865" y="104276"/>
                    <a:pt x="0" y="142498"/>
                    <a:pt x="0" y="189115"/>
                  </a:cubicBezTo>
                  <a:cubicBezTo>
                    <a:pt x="0" y="198027"/>
                    <a:pt x="7214" y="205253"/>
                    <a:pt x="16138" y="205253"/>
                  </a:cubicBezTo>
                  <a:cubicBezTo>
                    <a:pt x="25050" y="205253"/>
                    <a:pt x="32264" y="198027"/>
                    <a:pt x="32264" y="189115"/>
                  </a:cubicBezTo>
                  <a:cubicBezTo>
                    <a:pt x="32264" y="160630"/>
                    <a:pt x="55443" y="137463"/>
                    <a:pt x="83940" y="137463"/>
                  </a:cubicBezTo>
                  <a:cubicBezTo>
                    <a:pt x="88286" y="137463"/>
                    <a:pt x="92865" y="138214"/>
                    <a:pt x="98404" y="139851"/>
                  </a:cubicBezTo>
                  <a:cubicBezTo>
                    <a:pt x="103882" y="141464"/>
                    <a:pt x="109717" y="140098"/>
                    <a:pt x="113890" y="136257"/>
                  </a:cubicBezTo>
                  <a:cubicBezTo>
                    <a:pt x="118063" y="132416"/>
                    <a:pt x="119910" y="126680"/>
                    <a:pt x="118777" y="121141"/>
                  </a:cubicBezTo>
                  <a:cubicBezTo>
                    <a:pt x="117743" y="116130"/>
                    <a:pt x="117226" y="111046"/>
                    <a:pt x="117226" y="106049"/>
                  </a:cubicBezTo>
                  <a:cubicBezTo>
                    <a:pt x="117226" y="65365"/>
                    <a:pt x="150315" y="32264"/>
                    <a:pt x="190998" y="32264"/>
                  </a:cubicBezTo>
                  <a:cubicBezTo>
                    <a:pt x="231682" y="32264"/>
                    <a:pt x="264783" y="65365"/>
                    <a:pt x="264709" y="107464"/>
                  </a:cubicBezTo>
                  <a:cubicBezTo>
                    <a:pt x="264709" y="107575"/>
                    <a:pt x="264611" y="109102"/>
                    <a:pt x="264599" y="109212"/>
                  </a:cubicBezTo>
                  <a:cubicBezTo>
                    <a:pt x="264254" y="116389"/>
                    <a:pt x="268698" y="122913"/>
                    <a:pt x="275468" y="125252"/>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0" name="Graphic 2">
            <a:extLst>
              <a:ext uri="{FF2B5EF4-FFF2-40B4-BE49-F238E27FC236}">
                <a16:creationId xmlns:a16="http://schemas.microsoft.com/office/drawing/2014/main" id="{65E1D93F-FB78-4F78-B432-804C76472097}"/>
              </a:ext>
            </a:extLst>
          </p:cNvPr>
          <p:cNvSpPr/>
          <p:nvPr/>
        </p:nvSpPr>
        <p:spPr>
          <a:xfrm>
            <a:off x="8717364" y="1799456"/>
            <a:ext cx="403263" cy="403258"/>
          </a:xfrm>
          <a:custGeom>
            <a:avLst/>
            <a:gdLst>
              <a:gd name="connsiteX0" fmla="*/ 963004 w 969275"/>
              <a:gd name="connsiteY0" fmla="*/ 167320 h 969262"/>
              <a:gd name="connsiteX1" fmla="*/ 967760 w 969275"/>
              <a:gd name="connsiteY1" fmla="*/ 150897 h 969262"/>
              <a:gd name="connsiteX2" fmla="*/ 951332 w 969275"/>
              <a:gd name="connsiteY2" fmla="*/ 146087 h 969262"/>
              <a:gd name="connsiteX3" fmla="*/ 740158 w 969275"/>
              <a:gd name="connsiteY3" fmla="*/ 124341 h 969262"/>
              <a:gd name="connsiteX4" fmla="*/ 547334 w 969275"/>
              <a:gd name="connsiteY4" fmla="*/ 53117 h 969262"/>
              <a:gd name="connsiteX5" fmla="*/ 484638 w 969275"/>
              <a:gd name="connsiteY5" fmla="*/ 0 h 969262"/>
              <a:gd name="connsiteX6" fmla="*/ 421942 w 969275"/>
              <a:gd name="connsiteY6" fmla="*/ 53115 h 969262"/>
              <a:gd name="connsiteX7" fmla="*/ 229118 w 969275"/>
              <a:gd name="connsiteY7" fmla="*/ 124341 h 969262"/>
              <a:gd name="connsiteX8" fmla="*/ 17973 w 969275"/>
              <a:gd name="connsiteY8" fmla="*/ 146105 h 969262"/>
              <a:gd name="connsiteX9" fmla="*/ 1515 w 969275"/>
              <a:gd name="connsiteY9" fmla="*/ 150862 h 969262"/>
              <a:gd name="connsiteX10" fmla="*/ 6271 w 969275"/>
              <a:gd name="connsiteY10" fmla="*/ 167320 h 969262"/>
              <a:gd name="connsiteX11" fmla="*/ 99536 w 969275"/>
              <a:gd name="connsiteY11" fmla="*/ 187854 h 969262"/>
              <a:gd name="connsiteX12" fmla="*/ 156154 w 969275"/>
              <a:gd name="connsiteY12" fmla="*/ 180980 h 969262"/>
              <a:gd name="connsiteX13" fmla="*/ 31430 w 969275"/>
              <a:gd name="connsiteY13" fmla="*/ 532698 h 969262"/>
              <a:gd name="connsiteX14" fmla="*/ 12116 w 969275"/>
              <a:gd name="connsiteY14" fmla="*/ 532698 h 969262"/>
              <a:gd name="connsiteX15" fmla="*/ 2391 w 969275"/>
              <a:gd name="connsiteY15" fmla="*/ 537585 h 969262"/>
              <a:gd name="connsiteX16" fmla="*/ 515 w 969275"/>
              <a:gd name="connsiteY16" fmla="*/ 548310 h 969262"/>
              <a:gd name="connsiteX17" fmla="*/ 173301 w 969275"/>
              <a:gd name="connsiteY17" fmla="*/ 676709 h 969262"/>
              <a:gd name="connsiteX18" fmla="*/ 346087 w 969275"/>
              <a:gd name="connsiteY18" fmla="*/ 548310 h 969262"/>
              <a:gd name="connsiteX19" fmla="*/ 344212 w 969275"/>
              <a:gd name="connsiteY19" fmla="*/ 537585 h 969262"/>
              <a:gd name="connsiteX20" fmla="*/ 334486 w 969275"/>
              <a:gd name="connsiteY20" fmla="*/ 532698 h 969262"/>
              <a:gd name="connsiteX21" fmla="*/ 315181 w 969275"/>
              <a:gd name="connsiteY21" fmla="*/ 532698 h 969262"/>
              <a:gd name="connsiteX22" fmla="*/ 187141 w 969275"/>
              <a:gd name="connsiteY22" fmla="*/ 171649 h 969262"/>
              <a:gd name="connsiteX23" fmla="*/ 241801 w 969275"/>
              <a:gd name="connsiteY23" fmla="*/ 144987 h 969262"/>
              <a:gd name="connsiteX24" fmla="*/ 420864 w 969275"/>
              <a:gd name="connsiteY24" fmla="*/ 77387 h 969262"/>
              <a:gd name="connsiteX25" fmla="*/ 420864 w 969275"/>
              <a:gd name="connsiteY25" fmla="*/ 723936 h 969262"/>
              <a:gd name="connsiteX26" fmla="*/ 293098 w 969275"/>
              <a:gd name="connsiteY26" fmla="*/ 723936 h 969262"/>
              <a:gd name="connsiteX27" fmla="*/ 280983 w 969275"/>
              <a:gd name="connsiteY27" fmla="*/ 736051 h 969262"/>
              <a:gd name="connsiteX28" fmla="*/ 280983 w 969275"/>
              <a:gd name="connsiteY28" fmla="*/ 830463 h 969262"/>
              <a:gd name="connsiteX29" fmla="*/ 250450 w 969275"/>
              <a:gd name="connsiteY29" fmla="*/ 830463 h 969262"/>
              <a:gd name="connsiteX30" fmla="*/ 200349 w 969275"/>
              <a:gd name="connsiteY30" fmla="*/ 880565 h 969262"/>
              <a:gd name="connsiteX31" fmla="*/ 200349 w 969275"/>
              <a:gd name="connsiteY31" fmla="*/ 957147 h 969262"/>
              <a:gd name="connsiteX32" fmla="*/ 212464 w 969275"/>
              <a:gd name="connsiteY32" fmla="*/ 969262 h 969262"/>
              <a:gd name="connsiteX33" fmla="*/ 756811 w 969275"/>
              <a:gd name="connsiteY33" fmla="*/ 969262 h 969262"/>
              <a:gd name="connsiteX34" fmla="*/ 768927 w 969275"/>
              <a:gd name="connsiteY34" fmla="*/ 957147 h 969262"/>
              <a:gd name="connsiteX35" fmla="*/ 768927 w 969275"/>
              <a:gd name="connsiteY35" fmla="*/ 880565 h 969262"/>
              <a:gd name="connsiteX36" fmla="*/ 718825 w 969275"/>
              <a:gd name="connsiteY36" fmla="*/ 830463 h 969262"/>
              <a:gd name="connsiteX37" fmla="*/ 688293 w 969275"/>
              <a:gd name="connsiteY37" fmla="*/ 830463 h 969262"/>
              <a:gd name="connsiteX38" fmla="*/ 688293 w 969275"/>
              <a:gd name="connsiteY38" fmla="*/ 736051 h 969262"/>
              <a:gd name="connsiteX39" fmla="*/ 676177 w 969275"/>
              <a:gd name="connsiteY39" fmla="*/ 723936 h 969262"/>
              <a:gd name="connsiteX40" fmla="*/ 548411 w 969275"/>
              <a:gd name="connsiteY40" fmla="*/ 723936 h 969262"/>
              <a:gd name="connsiteX41" fmla="*/ 548411 w 969275"/>
              <a:gd name="connsiteY41" fmla="*/ 77376 h 969262"/>
              <a:gd name="connsiteX42" fmla="*/ 727474 w 969275"/>
              <a:gd name="connsiteY42" fmla="*/ 144987 h 969262"/>
              <a:gd name="connsiteX43" fmla="*/ 782133 w 969275"/>
              <a:gd name="connsiteY43" fmla="*/ 171652 h 969262"/>
              <a:gd name="connsiteX44" fmla="*/ 654094 w 969275"/>
              <a:gd name="connsiteY44" fmla="*/ 532698 h 969262"/>
              <a:gd name="connsiteX45" fmla="*/ 634789 w 969275"/>
              <a:gd name="connsiteY45" fmla="*/ 532698 h 969262"/>
              <a:gd name="connsiteX46" fmla="*/ 625064 w 969275"/>
              <a:gd name="connsiteY46" fmla="*/ 537585 h 969262"/>
              <a:gd name="connsiteX47" fmla="*/ 623188 w 969275"/>
              <a:gd name="connsiteY47" fmla="*/ 548310 h 969262"/>
              <a:gd name="connsiteX48" fmla="*/ 795974 w 969275"/>
              <a:gd name="connsiteY48" fmla="*/ 676709 h 969262"/>
              <a:gd name="connsiteX49" fmla="*/ 968760 w 969275"/>
              <a:gd name="connsiteY49" fmla="*/ 548310 h 969262"/>
              <a:gd name="connsiteX50" fmla="*/ 966885 w 969275"/>
              <a:gd name="connsiteY50" fmla="*/ 537585 h 969262"/>
              <a:gd name="connsiteX51" fmla="*/ 957159 w 969275"/>
              <a:gd name="connsiteY51" fmla="*/ 532698 h 969262"/>
              <a:gd name="connsiteX52" fmla="*/ 937846 w 969275"/>
              <a:gd name="connsiteY52" fmla="*/ 532698 h 969262"/>
              <a:gd name="connsiteX53" fmla="*/ 813123 w 969275"/>
              <a:gd name="connsiteY53" fmla="*/ 180985 h 969262"/>
              <a:gd name="connsiteX54" fmla="*/ 869740 w 969275"/>
              <a:gd name="connsiteY54" fmla="*/ 187854 h 969262"/>
              <a:gd name="connsiteX55" fmla="*/ 963004 w 969275"/>
              <a:gd name="connsiteY55" fmla="*/ 167320 h 969262"/>
              <a:gd name="connsiteX56" fmla="*/ 173301 w 969275"/>
              <a:gd name="connsiteY56" fmla="*/ 652477 h 969262"/>
              <a:gd name="connsiteX57" fmla="*/ 29355 w 969275"/>
              <a:gd name="connsiteY57" fmla="*/ 556930 h 969262"/>
              <a:gd name="connsiteX58" fmla="*/ 317247 w 969275"/>
              <a:gd name="connsiteY58" fmla="*/ 556930 h 969262"/>
              <a:gd name="connsiteX59" fmla="*/ 173301 w 969275"/>
              <a:gd name="connsiteY59" fmla="*/ 652477 h 969262"/>
              <a:gd name="connsiteX60" fmla="*/ 57135 w 969275"/>
              <a:gd name="connsiteY60" fmla="*/ 532698 h 969262"/>
              <a:gd name="connsiteX61" fmla="*/ 173301 w 969275"/>
              <a:gd name="connsiteY61" fmla="*/ 205122 h 969262"/>
              <a:gd name="connsiteX62" fmla="*/ 289471 w 969275"/>
              <a:gd name="connsiteY62" fmla="*/ 532698 h 969262"/>
              <a:gd name="connsiteX63" fmla="*/ 744695 w 969275"/>
              <a:gd name="connsiteY63" fmla="*/ 880565 h 969262"/>
              <a:gd name="connsiteX64" fmla="*/ 744695 w 969275"/>
              <a:gd name="connsiteY64" fmla="*/ 945031 h 969262"/>
              <a:gd name="connsiteX65" fmla="*/ 224580 w 969275"/>
              <a:gd name="connsiteY65" fmla="*/ 945031 h 969262"/>
              <a:gd name="connsiteX66" fmla="*/ 224580 w 969275"/>
              <a:gd name="connsiteY66" fmla="*/ 880565 h 969262"/>
              <a:gd name="connsiteX67" fmla="*/ 250450 w 969275"/>
              <a:gd name="connsiteY67" fmla="*/ 854695 h 969262"/>
              <a:gd name="connsiteX68" fmla="*/ 718825 w 969275"/>
              <a:gd name="connsiteY68" fmla="*/ 854695 h 969262"/>
              <a:gd name="connsiteX69" fmla="*/ 744695 w 969275"/>
              <a:gd name="connsiteY69" fmla="*/ 880565 h 969262"/>
              <a:gd name="connsiteX70" fmla="*/ 664061 w 969275"/>
              <a:gd name="connsiteY70" fmla="*/ 830463 h 969262"/>
              <a:gd name="connsiteX71" fmla="*/ 305214 w 969275"/>
              <a:gd name="connsiteY71" fmla="*/ 830463 h 969262"/>
              <a:gd name="connsiteX72" fmla="*/ 305214 w 969275"/>
              <a:gd name="connsiteY72" fmla="*/ 748167 h 969262"/>
              <a:gd name="connsiteX73" fmla="*/ 664061 w 969275"/>
              <a:gd name="connsiteY73" fmla="*/ 748167 h 969262"/>
              <a:gd name="connsiteX74" fmla="*/ 445096 w 969275"/>
              <a:gd name="connsiteY74" fmla="*/ 723936 h 969262"/>
              <a:gd name="connsiteX75" fmla="*/ 445096 w 969275"/>
              <a:gd name="connsiteY75" fmla="*/ 63773 h 969262"/>
              <a:gd name="connsiteX76" fmla="*/ 484638 w 969275"/>
              <a:gd name="connsiteY76" fmla="*/ 24232 h 969262"/>
              <a:gd name="connsiteX77" fmla="*/ 524180 w 969275"/>
              <a:gd name="connsiteY77" fmla="*/ 63773 h 969262"/>
              <a:gd name="connsiteX78" fmla="*/ 524180 w 969275"/>
              <a:gd name="connsiteY78" fmla="*/ 723936 h 969262"/>
              <a:gd name="connsiteX79" fmla="*/ 445096 w 969275"/>
              <a:gd name="connsiteY79" fmla="*/ 723936 h 969262"/>
              <a:gd name="connsiteX80" fmla="*/ 795974 w 969275"/>
              <a:gd name="connsiteY80" fmla="*/ 652477 h 969262"/>
              <a:gd name="connsiteX81" fmla="*/ 652028 w 969275"/>
              <a:gd name="connsiteY81" fmla="*/ 556930 h 969262"/>
              <a:gd name="connsiteX82" fmla="*/ 939920 w 969275"/>
              <a:gd name="connsiteY82" fmla="*/ 556930 h 969262"/>
              <a:gd name="connsiteX83" fmla="*/ 795974 w 969275"/>
              <a:gd name="connsiteY83" fmla="*/ 652477 h 969262"/>
              <a:gd name="connsiteX84" fmla="*/ 679804 w 969275"/>
              <a:gd name="connsiteY84" fmla="*/ 532698 h 969262"/>
              <a:gd name="connsiteX85" fmla="*/ 795974 w 969275"/>
              <a:gd name="connsiteY85" fmla="*/ 205122 h 969262"/>
              <a:gd name="connsiteX86" fmla="*/ 912140 w 969275"/>
              <a:gd name="connsiteY86" fmla="*/ 532698 h 96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969275" h="969262">
                <a:moveTo>
                  <a:pt x="963004" y="167320"/>
                </a:moveTo>
                <a:cubicBezTo>
                  <a:pt x="968855" y="164095"/>
                  <a:pt x="970973" y="156754"/>
                  <a:pt x="967760" y="150897"/>
                </a:cubicBezTo>
                <a:cubicBezTo>
                  <a:pt x="964554" y="145040"/>
                  <a:pt x="957177" y="142917"/>
                  <a:pt x="951332" y="146087"/>
                </a:cubicBezTo>
                <a:cubicBezTo>
                  <a:pt x="947522" y="148164"/>
                  <a:pt x="856754" y="196000"/>
                  <a:pt x="740158" y="124341"/>
                </a:cubicBezTo>
                <a:cubicBezTo>
                  <a:pt x="633290" y="58662"/>
                  <a:pt x="567168" y="53080"/>
                  <a:pt x="547334" y="53117"/>
                </a:cubicBezTo>
                <a:cubicBezTo>
                  <a:pt x="542225" y="23034"/>
                  <a:pt x="516152" y="0"/>
                  <a:pt x="484638" y="0"/>
                </a:cubicBezTo>
                <a:cubicBezTo>
                  <a:pt x="453124" y="0"/>
                  <a:pt x="427051" y="23034"/>
                  <a:pt x="421942" y="53115"/>
                </a:cubicBezTo>
                <a:cubicBezTo>
                  <a:pt x="402106" y="53076"/>
                  <a:pt x="335978" y="58675"/>
                  <a:pt x="229118" y="124341"/>
                </a:cubicBezTo>
                <a:cubicBezTo>
                  <a:pt x="112515" y="195994"/>
                  <a:pt x="21753" y="148164"/>
                  <a:pt x="17973" y="146105"/>
                </a:cubicBezTo>
                <a:cubicBezTo>
                  <a:pt x="12110" y="142869"/>
                  <a:pt x="4739" y="144999"/>
                  <a:pt x="1515" y="150862"/>
                </a:cubicBezTo>
                <a:cubicBezTo>
                  <a:pt x="-1721" y="156718"/>
                  <a:pt x="409" y="164090"/>
                  <a:pt x="6271" y="167320"/>
                </a:cubicBezTo>
                <a:cubicBezTo>
                  <a:pt x="8768" y="168698"/>
                  <a:pt x="44541" y="187854"/>
                  <a:pt x="99536" y="187854"/>
                </a:cubicBezTo>
                <a:cubicBezTo>
                  <a:pt x="116658" y="187852"/>
                  <a:pt x="135731" y="185809"/>
                  <a:pt x="156154" y="180980"/>
                </a:cubicBezTo>
                <a:lnTo>
                  <a:pt x="31430" y="532698"/>
                </a:lnTo>
                <a:lnTo>
                  <a:pt x="12116" y="532698"/>
                </a:lnTo>
                <a:cubicBezTo>
                  <a:pt x="8283" y="532698"/>
                  <a:pt x="4680" y="534508"/>
                  <a:pt x="2391" y="537585"/>
                </a:cubicBezTo>
                <a:cubicBezTo>
                  <a:pt x="107" y="540661"/>
                  <a:pt x="-591" y="544636"/>
                  <a:pt x="515" y="548310"/>
                </a:cubicBezTo>
                <a:cubicBezTo>
                  <a:pt x="23280" y="623909"/>
                  <a:pt x="94336" y="676709"/>
                  <a:pt x="173301" y="676709"/>
                </a:cubicBezTo>
                <a:cubicBezTo>
                  <a:pt x="252267" y="676709"/>
                  <a:pt x="323323" y="623909"/>
                  <a:pt x="346087" y="548310"/>
                </a:cubicBezTo>
                <a:cubicBezTo>
                  <a:pt x="347193" y="544636"/>
                  <a:pt x="346495" y="540661"/>
                  <a:pt x="344212" y="537585"/>
                </a:cubicBezTo>
                <a:cubicBezTo>
                  <a:pt x="341922" y="534508"/>
                  <a:pt x="338319" y="532698"/>
                  <a:pt x="334486" y="532698"/>
                </a:cubicBezTo>
                <a:lnTo>
                  <a:pt x="315181" y="532698"/>
                </a:lnTo>
                <a:lnTo>
                  <a:pt x="187141" y="171649"/>
                </a:lnTo>
                <a:cubicBezTo>
                  <a:pt x="204652" y="165194"/>
                  <a:pt x="222916" y="156593"/>
                  <a:pt x="241801" y="144987"/>
                </a:cubicBezTo>
                <a:cubicBezTo>
                  <a:pt x="342129" y="83323"/>
                  <a:pt x="403896" y="77665"/>
                  <a:pt x="420864" y="77387"/>
                </a:cubicBezTo>
                <a:lnTo>
                  <a:pt x="420864" y="723936"/>
                </a:lnTo>
                <a:lnTo>
                  <a:pt x="293098" y="723936"/>
                </a:lnTo>
                <a:cubicBezTo>
                  <a:pt x="286407" y="723936"/>
                  <a:pt x="280983" y="729361"/>
                  <a:pt x="280983" y="736051"/>
                </a:cubicBezTo>
                <a:lnTo>
                  <a:pt x="280983" y="830463"/>
                </a:lnTo>
                <a:lnTo>
                  <a:pt x="250450" y="830463"/>
                </a:lnTo>
                <a:cubicBezTo>
                  <a:pt x="222823" y="830463"/>
                  <a:pt x="200349" y="852938"/>
                  <a:pt x="200349" y="880565"/>
                </a:cubicBezTo>
                <a:lnTo>
                  <a:pt x="200349" y="957147"/>
                </a:lnTo>
                <a:cubicBezTo>
                  <a:pt x="200349" y="963838"/>
                  <a:pt x="205774" y="969262"/>
                  <a:pt x="212464" y="969262"/>
                </a:cubicBezTo>
                <a:lnTo>
                  <a:pt x="756811" y="969262"/>
                </a:lnTo>
                <a:cubicBezTo>
                  <a:pt x="763502" y="969262"/>
                  <a:pt x="768927" y="963838"/>
                  <a:pt x="768927" y="957147"/>
                </a:cubicBezTo>
                <a:lnTo>
                  <a:pt x="768927" y="880565"/>
                </a:lnTo>
                <a:cubicBezTo>
                  <a:pt x="768927" y="852938"/>
                  <a:pt x="746452" y="830463"/>
                  <a:pt x="718825" y="830463"/>
                </a:cubicBezTo>
                <a:lnTo>
                  <a:pt x="688293" y="830463"/>
                </a:lnTo>
                <a:lnTo>
                  <a:pt x="688293" y="736051"/>
                </a:lnTo>
                <a:cubicBezTo>
                  <a:pt x="688293" y="729361"/>
                  <a:pt x="682868" y="723936"/>
                  <a:pt x="676177" y="723936"/>
                </a:cubicBezTo>
                <a:lnTo>
                  <a:pt x="548411" y="723936"/>
                </a:lnTo>
                <a:lnTo>
                  <a:pt x="548411" y="77376"/>
                </a:lnTo>
                <a:cubicBezTo>
                  <a:pt x="565366" y="77636"/>
                  <a:pt x="627110" y="83303"/>
                  <a:pt x="727474" y="144987"/>
                </a:cubicBezTo>
                <a:cubicBezTo>
                  <a:pt x="746360" y="156594"/>
                  <a:pt x="764623" y="165197"/>
                  <a:pt x="782133" y="171652"/>
                </a:cubicBezTo>
                <a:lnTo>
                  <a:pt x="654094" y="532698"/>
                </a:lnTo>
                <a:lnTo>
                  <a:pt x="634789" y="532698"/>
                </a:lnTo>
                <a:cubicBezTo>
                  <a:pt x="630956" y="532698"/>
                  <a:pt x="627353" y="534508"/>
                  <a:pt x="625064" y="537585"/>
                </a:cubicBezTo>
                <a:cubicBezTo>
                  <a:pt x="622780" y="540661"/>
                  <a:pt x="622082" y="544636"/>
                  <a:pt x="623188" y="548310"/>
                </a:cubicBezTo>
                <a:cubicBezTo>
                  <a:pt x="645953" y="623909"/>
                  <a:pt x="717009" y="676709"/>
                  <a:pt x="795974" y="676709"/>
                </a:cubicBezTo>
                <a:cubicBezTo>
                  <a:pt x="874940" y="676709"/>
                  <a:pt x="945996" y="623909"/>
                  <a:pt x="968760" y="548310"/>
                </a:cubicBezTo>
                <a:cubicBezTo>
                  <a:pt x="969866" y="544636"/>
                  <a:pt x="969168" y="540661"/>
                  <a:pt x="966885" y="537585"/>
                </a:cubicBezTo>
                <a:cubicBezTo>
                  <a:pt x="964595" y="534508"/>
                  <a:pt x="960993" y="532698"/>
                  <a:pt x="957159" y="532698"/>
                </a:cubicBezTo>
                <a:lnTo>
                  <a:pt x="937846" y="532698"/>
                </a:lnTo>
                <a:lnTo>
                  <a:pt x="813123" y="180985"/>
                </a:lnTo>
                <a:cubicBezTo>
                  <a:pt x="833545" y="185813"/>
                  <a:pt x="852617" y="187854"/>
                  <a:pt x="869740" y="187854"/>
                </a:cubicBezTo>
                <a:cubicBezTo>
                  <a:pt x="924722" y="187848"/>
                  <a:pt x="960507" y="168698"/>
                  <a:pt x="963004" y="167320"/>
                </a:cubicBezTo>
                <a:close/>
                <a:moveTo>
                  <a:pt x="173301" y="652477"/>
                </a:moveTo>
                <a:cubicBezTo>
                  <a:pt x="110516" y="652477"/>
                  <a:pt x="53510" y="613917"/>
                  <a:pt x="29355" y="556930"/>
                </a:cubicBezTo>
                <a:lnTo>
                  <a:pt x="317247" y="556930"/>
                </a:lnTo>
                <a:cubicBezTo>
                  <a:pt x="293092" y="613917"/>
                  <a:pt x="236087" y="652477"/>
                  <a:pt x="173301" y="652477"/>
                </a:cubicBezTo>
                <a:close/>
                <a:moveTo>
                  <a:pt x="57135" y="532698"/>
                </a:moveTo>
                <a:lnTo>
                  <a:pt x="173301" y="205122"/>
                </a:lnTo>
                <a:lnTo>
                  <a:pt x="289471" y="532698"/>
                </a:lnTo>
                <a:close/>
                <a:moveTo>
                  <a:pt x="744695" y="880565"/>
                </a:moveTo>
                <a:lnTo>
                  <a:pt x="744695" y="945031"/>
                </a:lnTo>
                <a:lnTo>
                  <a:pt x="224580" y="945031"/>
                </a:lnTo>
                <a:lnTo>
                  <a:pt x="224580" y="880565"/>
                </a:lnTo>
                <a:cubicBezTo>
                  <a:pt x="224580" y="866302"/>
                  <a:pt x="236187" y="854695"/>
                  <a:pt x="250450" y="854695"/>
                </a:cubicBezTo>
                <a:lnTo>
                  <a:pt x="718825" y="854695"/>
                </a:lnTo>
                <a:cubicBezTo>
                  <a:pt x="733088" y="854695"/>
                  <a:pt x="744695" y="866302"/>
                  <a:pt x="744695" y="880565"/>
                </a:cubicBezTo>
                <a:close/>
                <a:moveTo>
                  <a:pt x="664061" y="830463"/>
                </a:moveTo>
                <a:lnTo>
                  <a:pt x="305214" y="830463"/>
                </a:lnTo>
                <a:lnTo>
                  <a:pt x="305214" y="748167"/>
                </a:lnTo>
                <a:lnTo>
                  <a:pt x="664061" y="748167"/>
                </a:lnTo>
                <a:close/>
                <a:moveTo>
                  <a:pt x="445096" y="723936"/>
                </a:moveTo>
                <a:lnTo>
                  <a:pt x="445096" y="63773"/>
                </a:lnTo>
                <a:cubicBezTo>
                  <a:pt x="445096" y="41967"/>
                  <a:pt x="462832" y="24232"/>
                  <a:pt x="484638" y="24232"/>
                </a:cubicBezTo>
                <a:cubicBezTo>
                  <a:pt x="506444" y="24232"/>
                  <a:pt x="524180" y="41967"/>
                  <a:pt x="524180" y="63773"/>
                </a:cubicBezTo>
                <a:lnTo>
                  <a:pt x="524180" y="723936"/>
                </a:lnTo>
                <a:lnTo>
                  <a:pt x="445096" y="723936"/>
                </a:lnTo>
                <a:close/>
                <a:moveTo>
                  <a:pt x="795974" y="652477"/>
                </a:moveTo>
                <a:cubicBezTo>
                  <a:pt x="733189" y="652477"/>
                  <a:pt x="676183" y="613917"/>
                  <a:pt x="652028" y="556930"/>
                </a:cubicBezTo>
                <a:lnTo>
                  <a:pt x="939920" y="556930"/>
                </a:lnTo>
                <a:cubicBezTo>
                  <a:pt x="915765" y="613917"/>
                  <a:pt x="858760" y="652477"/>
                  <a:pt x="795974" y="652477"/>
                </a:cubicBezTo>
                <a:close/>
                <a:moveTo>
                  <a:pt x="679804" y="532698"/>
                </a:moveTo>
                <a:lnTo>
                  <a:pt x="795974" y="205122"/>
                </a:lnTo>
                <a:lnTo>
                  <a:pt x="912140" y="532698"/>
                </a:lnTo>
                <a:close/>
              </a:path>
            </a:pathLst>
          </a:custGeom>
          <a:solidFill>
            <a:schemeClr val="bg1"/>
          </a:solidFill>
          <a:ln w="12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2" name="Tijdelijke aanduiding voor afbeelding 20"/>
          <p:cNvPicPr>
            <a:picLocks noChangeAspect="1"/>
          </p:cNvPicPr>
          <p:nvPr/>
        </p:nvPicPr>
        <p:blipFill>
          <a:blip r:embed="rId2" cstate="print">
            <a:extLst>
              <a:ext uri="{28A0092B-C50C-407E-A947-70E740481C1C}">
                <a14:useLocalDpi xmlns:a14="http://schemas.microsoft.com/office/drawing/2010/main" val="0"/>
              </a:ext>
            </a:extLst>
          </a:blip>
          <a:srcRect l="3909" r="3909"/>
          <a:stretch>
            <a:fillRect/>
          </a:stretch>
        </p:blipFill>
        <p:spPr>
          <a:xfrm>
            <a:off x="1000892" y="1716431"/>
            <a:ext cx="1122940" cy="1522306"/>
          </a:xfrm>
          <a:prstGeom prst="rect">
            <a:avLst/>
          </a:prstGeom>
          <a:solidFill>
            <a:schemeClr val="accent4"/>
          </a:solidFill>
        </p:spPr>
      </p:pic>
      <p:sp>
        <p:nvSpPr>
          <p:cNvPr id="43" name="Rechthoek 42"/>
          <p:cNvSpPr/>
          <p:nvPr/>
        </p:nvSpPr>
        <p:spPr>
          <a:xfrm>
            <a:off x="1921567" y="2692056"/>
            <a:ext cx="1965603" cy="615553"/>
          </a:xfrm>
          <a:prstGeom prst="rect">
            <a:avLst/>
          </a:prstGeom>
        </p:spPr>
        <p:txBody>
          <a:bodyPr wrap="none">
            <a:spAutoFit/>
          </a:bodyPr>
          <a:lstStyle/>
          <a:p>
            <a:pPr lvl="1"/>
            <a:r>
              <a:rPr lang="nl-NL" sz="2000" dirty="0"/>
              <a:t>Inge de Laat</a:t>
            </a:r>
          </a:p>
          <a:p>
            <a:pPr lvl="1"/>
            <a:r>
              <a:rPr lang="nl-NL" sz="1400" dirty="0"/>
              <a:t>Managing partner</a:t>
            </a:r>
            <a:endParaRPr lang="nl-NL" sz="2000" dirty="0"/>
          </a:p>
        </p:txBody>
      </p:sp>
      <p:pic>
        <p:nvPicPr>
          <p:cNvPr id="44" name="Tijdelijke aanduiding voor afbeelding 9"/>
          <p:cNvPicPr>
            <a:picLocks noChangeAspect="1"/>
          </p:cNvPicPr>
          <p:nvPr/>
        </p:nvPicPr>
        <p:blipFill>
          <a:blip r:embed="rId3" cstate="print">
            <a:extLst>
              <a:ext uri="{28A0092B-C50C-407E-A947-70E740481C1C}">
                <a14:useLocalDpi xmlns:a14="http://schemas.microsoft.com/office/drawing/2010/main" val="0"/>
              </a:ext>
            </a:extLst>
          </a:blip>
          <a:srcRect l="3846" r="3846"/>
          <a:stretch>
            <a:fillRect/>
          </a:stretch>
        </p:blipFill>
        <p:spPr>
          <a:xfrm>
            <a:off x="6780471" y="1609068"/>
            <a:ext cx="1122940" cy="1522306"/>
          </a:xfrm>
          <a:prstGeom prst="rect">
            <a:avLst/>
          </a:prstGeom>
        </p:spPr>
      </p:pic>
      <p:sp>
        <p:nvSpPr>
          <p:cNvPr id="49" name="Rechthoek 48"/>
          <p:cNvSpPr/>
          <p:nvPr/>
        </p:nvSpPr>
        <p:spPr>
          <a:xfrm>
            <a:off x="7698981" y="2549672"/>
            <a:ext cx="2318199" cy="615553"/>
          </a:xfrm>
          <a:prstGeom prst="rect">
            <a:avLst/>
          </a:prstGeom>
        </p:spPr>
        <p:txBody>
          <a:bodyPr wrap="none">
            <a:spAutoFit/>
          </a:bodyPr>
          <a:lstStyle/>
          <a:p>
            <a:pPr lvl="1"/>
            <a:r>
              <a:rPr lang="nl-NL" sz="2000" dirty="0"/>
              <a:t>Dirk Jan Rutgers</a:t>
            </a:r>
          </a:p>
          <a:p>
            <a:pPr lvl="1"/>
            <a:r>
              <a:rPr lang="nl-NL" sz="1400" dirty="0"/>
              <a:t>Partner</a:t>
            </a:r>
            <a:endParaRPr lang="nl-NL" sz="2000" dirty="0"/>
          </a:p>
        </p:txBody>
      </p:sp>
    </p:spTree>
    <p:extLst>
      <p:ext uri="{BB962C8B-B14F-4D97-AF65-F5344CB8AC3E}">
        <p14:creationId xmlns:p14="http://schemas.microsoft.com/office/powerpoint/2010/main" val="2139093305"/>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jdelijke aanduiding voor verticale tekst 35">
            <a:extLst>
              <a:ext uri="{FF2B5EF4-FFF2-40B4-BE49-F238E27FC236}">
                <a16:creationId xmlns:a16="http://schemas.microsoft.com/office/drawing/2014/main" id="{E575CCF6-F382-4E9E-BADD-A1A5C26CA6B1}"/>
              </a:ext>
            </a:extLst>
          </p:cNvPr>
          <p:cNvSpPr txBox="1">
            <a:spLocks/>
          </p:cNvSpPr>
          <p:nvPr/>
        </p:nvSpPr>
        <p:spPr>
          <a:xfrm>
            <a:off x="6546005" y="2531276"/>
            <a:ext cx="5105997" cy="3886774"/>
          </a:xfrm>
          <a:prstGeom prst="rect">
            <a:avLst/>
          </a:prstGeom>
          <a:solidFill>
            <a:schemeClr val="bg1"/>
          </a:solidFill>
          <a:ln w="19050">
            <a:solidFill>
              <a:schemeClr val="bg2">
                <a:lumMod val="60000"/>
                <a:lumOff val="40000"/>
              </a:schemeClr>
            </a:solidFill>
          </a:ln>
        </p:spPr>
        <p:txBody>
          <a:bodyPr vert="horz" lIns="252000" tIns="360000" rIns="252000" bIns="900000" rtlCol="0">
            <a:normAutofit/>
          </a:bodyPr>
          <a:lstStyle>
            <a:lvl1pPr marL="177800" indent="-177800" algn="l" defTabSz="914400" rtl="0" eaLnBrk="1" latinLnBrk="0" hangingPunct="1">
              <a:lnSpc>
                <a:spcPct val="90000"/>
              </a:lnSpc>
              <a:spcBef>
                <a:spcPts val="600"/>
              </a:spcBef>
              <a:spcAft>
                <a:spcPts val="600"/>
              </a:spcAft>
              <a:buClr>
                <a:schemeClr val="accent3"/>
              </a:buClr>
              <a:buFont typeface="Wingdings" panose="05000000000000000000" pitchFamily="2" charset="2"/>
              <a:buChar char="§"/>
              <a:defRPr sz="1400" kern="1200">
                <a:solidFill>
                  <a:schemeClr val="tx2"/>
                </a:solidFill>
                <a:latin typeface="+mn-lt"/>
                <a:ea typeface="+mn-ea"/>
                <a:cs typeface="+mn-cs"/>
              </a:defRPr>
            </a:lvl1pPr>
            <a:lvl2pPr marL="355600" indent="-177800" algn="l" defTabSz="914400" rtl="0" eaLnBrk="1" latinLnBrk="0" hangingPunct="1">
              <a:lnSpc>
                <a:spcPct val="90000"/>
              </a:lnSpc>
              <a:spcBef>
                <a:spcPts val="600"/>
              </a:spcBef>
              <a:spcAft>
                <a:spcPts val="600"/>
              </a:spcAft>
              <a:buClr>
                <a:schemeClr val="accent1"/>
              </a:buClr>
              <a:buFont typeface="Wingdings" panose="05000000000000000000" pitchFamily="2" charset="2"/>
              <a:buChar char="§"/>
              <a:tabLst/>
              <a:defRPr sz="1400" kern="1200">
                <a:solidFill>
                  <a:schemeClr val="tx2"/>
                </a:solidFill>
                <a:latin typeface="+mn-lt"/>
                <a:ea typeface="+mn-ea"/>
                <a:cs typeface="+mn-cs"/>
              </a:defRPr>
            </a:lvl2pPr>
            <a:lvl3pPr marL="531813" indent="-176213" algn="l" defTabSz="914400" rtl="0" eaLnBrk="1" latinLnBrk="0" hangingPunct="1">
              <a:lnSpc>
                <a:spcPct val="90000"/>
              </a:lnSpc>
              <a:spcBef>
                <a:spcPts val="600"/>
              </a:spcBef>
              <a:spcAft>
                <a:spcPts val="600"/>
              </a:spcAft>
              <a:buClr>
                <a:schemeClr val="accent4"/>
              </a:buClr>
              <a:buFont typeface="Calibri Light" panose="020F0302020204030204" pitchFamily="34" charset="0"/>
              <a:buChar char="-"/>
              <a:defRPr sz="1200" kern="1200">
                <a:solidFill>
                  <a:schemeClr val="tx2"/>
                </a:solidFill>
                <a:latin typeface="+mn-lt"/>
                <a:ea typeface="+mn-ea"/>
                <a:cs typeface="+mn-cs"/>
              </a:defRPr>
            </a:lvl3pPr>
            <a:lvl4pPr marL="0" indent="0" algn="ctr" defTabSz="914400" rtl="0" eaLnBrk="1" latinLnBrk="0" hangingPunct="1">
              <a:lnSpc>
                <a:spcPct val="90000"/>
              </a:lnSpc>
              <a:spcBef>
                <a:spcPts val="600"/>
              </a:spcBef>
              <a:spcAft>
                <a:spcPts val="600"/>
              </a:spcAft>
              <a:buFont typeface="Arial" panose="020B0604020202020204" pitchFamily="34" charset="0"/>
              <a:buNone/>
              <a:defRPr sz="1400" kern="1200">
                <a:solidFill>
                  <a:schemeClr val="tx2"/>
                </a:solidFill>
                <a:latin typeface="+mn-lt"/>
                <a:ea typeface="+mn-ea"/>
                <a:cs typeface="+mn-cs"/>
              </a:defRPr>
            </a:lvl4pPr>
            <a:lvl5pPr marL="0" indent="0" algn="ctr" defTabSz="914400" rtl="0" eaLnBrk="1" latinLnBrk="0" hangingPunct="1">
              <a:lnSpc>
                <a:spcPct val="90000"/>
              </a:lnSpc>
              <a:spcBef>
                <a:spcPts val="1200"/>
              </a:spcBef>
              <a:spcAft>
                <a:spcPts val="1200"/>
              </a:spcAft>
              <a:buFont typeface="Arial" panose="020B0604020202020204" pitchFamily="34" charset="0"/>
              <a:buNone/>
              <a:defRPr sz="1800" b="1" kern="1200" cap="all" baseline="0">
                <a:solidFill>
                  <a:schemeClr val="tx2"/>
                </a:solidFill>
                <a:latin typeface="+mj-lt"/>
                <a:ea typeface="+mn-ea"/>
                <a:cs typeface="+mn-cs"/>
              </a:defRPr>
            </a:lvl5pPr>
            <a:lvl6pPr marL="0" indent="0" algn="ctr" defTabSz="914400" rtl="0" eaLnBrk="1" latinLnBrk="0" hangingPunct="1">
              <a:lnSpc>
                <a:spcPct val="90000"/>
              </a:lnSpc>
              <a:spcBef>
                <a:spcPts val="1200"/>
              </a:spcBef>
              <a:spcAft>
                <a:spcPts val="1200"/>
              </a:spcAft>
              <a:buClr>
                <a:schemeClr val="accent1"/>
              </a:buClr>
              <a:buFont typeface="Arial" panose="020B0604020202020204" pitchFamily="34" charset="0"/>
              <a:buNone/>
              <a:defRPr sz="1800" b="0" kern="1200" cap="all" baseline="0">
                <a:solidFill>
                  <a:schemeClr val="tx2"/>
                </a:solidFill>
                <a:latin typeface="+mj-lt"/>
                <a:ea typeface="+mn-ea"/>
                <a:cs typeface="+mn-cs"/>
              </a:defRPr>
            </a:lvl6pPr>
            <a:lvl7pPr marL="342900" indent="-342900" algn="l" defTabSz="914400" rtl="0" eaLnBrk="1" latinLnBrk="0" hangingPunct="1">
              <a:lnSpc>
                <a:spcPct val="90000"/>
              </a:lnSpc>
              <a:spcBef>
                <a:spcPts val="600"/>
              </a:spcBef>
              <a:spcAft>
                <a:spcPts val="600"/>
              </a:spcAft>
              <a:buClr>
                <a:schemeClr val="accent1"/>
              </a:buClr>
              <a:buFont typeface="+mj-lt"/>
              <a:buAutoNum type="arabicParenR"/>
              <a:tabLst/>
              <a:defRPr sz="1400" kern="1200">
                <a:solidFill>
                  <a:schemeClr val="tx2"/>
                </a:solidFill>
                <a:latin typeface="+mn-lt"/>
                <a:ea typeface="+mn-ea"/>
                <a:cs typeface="+mn-cs"/>
              </a:defRPr>
            </a:lvl7pPr>
            <a:lvl8pPr marL="342900" indent="-342900" algn="l" defTabSz="914400" rtl="0" eaLnBrk="1" latinLnBrk="0" hangingPunct="1">
              <a:lnSpc>
                <a:spcPct val="90000"/>
              </a:lnSpc>
              <a:spcBef>
                <a:spcPts val="600"/>
              </a:spcBef>
              <a:spcAft>
                <a:spcPts val="600"/>
              </a:spcAft>
              <a:buClr>
                <a:schemeClr val="accent1"/>
              </a:buClr>
              <a:buFont typeface="+mj-lt"/>
              <a:buAutoNum type="alphaLcParenR"/>
              <a:defRPr sz="1400" kern="1200">
                <a:solidFill>
                  <a:schemeClr val="tx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2400" b="0" i="1" kern="1200" cap="all" baseline="0">
                <a:solidFill>
                  <a:schemeClr val="tx2"/>
                </a:solidFill>
                <a:latin typeface="+mn-lt"/>
                <a:ea typeface="+mn-ea"/>
                <a:cs typeface="+mn-cs"/>
              </a:defRPr>
            </a:lvl9pPr>
          </a:lstStyle>
          <a:p>
            <a:pPr marL="0" indent="0">
              <a:buFont typeface="Wingdings" panose="05000000000000000000" pitchFamily="2" charset="2"/>
              <a:buNone/>
            </a:pPr>
            <a:endParaRPr lang="en-US" sz="1050" dirty="0">
              <a:solidFill>
                <a:prstClr val="black"/>
              </a:solidFill>
            </a:endParaRPr>
          </a:p>
          <a:p>
            <a:pPr marL="0" indent="0">
              <a:buNone/>
            </a:pPr>
            <a:endParaRPr lang="en-US" dirty="0"/>
          </a:p>
          <a:p>
            <a:pPr marL="0" indent="0">
              <a:buNone/>
            </a:pPr>
            <a:r>
              <a:rPr lang="en-US" dirty="0"/>
              <a:t>Loek is a specialist in insolvency law. As a highly experienced lawyer, </a:t>
            </a:r>
            <a:r>
              <a:rPr lang="en-US" dirty="0" err="1"/>
              <a:t>loek</a:t>
            </a:r>
            <a:r>
              <a:rPr lang="en-US" dirty="0"/>
              <a:t> has worked on numerous high-profile insolvencies and complex domestic and international restructurings. Loek advises companies in distress, directors, shareholders and creditors. His specific area of expertise is insolvency litigation, such as disputes about liability (including director’s liability), claims for fraudulent conveyance (</a:t>
            </a:r>
            <a:r>
              <a:rPr lang="en-US" dirty="0" err="1"/>
              <a:t>actio</a:t>
            </a:r>
            <a:r>
              <a:rPr lang="en-US" dirty="0"/>
              <a:t> </a:t>
            </a:r>
            <a:r>
              <a:rPr lang="en-US" dirty="0" err="1"/>
              <a:t>pauliana</a:t>
            </a:r>
            <a:r>
              <a:rPr lang="en-US" dirty="0"/>
              <a:t>) and enforcement of security rights.</a:t>
            </a:r>
          </a:p>
          <a:p>
            <a:pPr marL="0" indent="0">
              <a:buNone/>
            </a:pPr>
            <a:r>
              <a:rPr lang="en-US" dirty="0"/>
              <a:t>Loek also has broad commercial litigation experience.</a:t>
            </a:r>
          </a:p>
        </p:txBody>
      </p:sp>
      <p:sp>
        <p:nvSpPr>
          <p:cNvPr id="36" name="Tijdelijke aanduiding voor verticale tekst 35">
            <a:extLst>
              <a:ext uri="{FF2B5EF4-FFF2-40B4-BE49-F238E27FC236}">
                <a16:creationId xmlns:a16="http://schemas.microsoft.com/office/drawing/2014/main" id="{E575CCF6-F382-4E9E-BADD-A1A5C26CA6B1}"/>
              </a:ext>
            </a:extLst>
          </p:cNvPr>
          <p:cNvSpPr>
            <a:spLocks noGrp="1"/>
          </p:cNvSpPr>
          <p:nvPr>
            <p:ph type="body" orient="vert" idx="1"/>
          </p:nvPr>
        </p:nvSpPr>
        <p:spPr>
          <a:xfrm>
            <a:off x="720004" y="2547952"/>
            <a:ext cx="5105997" cy="4199881"/>
          </a:xfrm>
        </p:spPr>
        <p:txBody>
          <a:bodyPr bIns="900000">
            <a:normAutofit lnSpcReduction="10000"/>
          </a:bodyPr>
          <a:lstStyle/>
          <a:p>
            <a:pPr marL="0" indent="0">
              <a:buNone/>
            </a:pPr>
            <a:endParaRPr lang="en-US" sz="1050" dirty="0">
              <a:solidFill>
                <a:prstClr val="black"/>
              </a:solidFill>
            </a:endParaRPr>
          </a:p>
          <a:p>
            <a:pPr marL="0" indent="0">
              <a:buNone/>
            </a:pPr>
            <a:endParaRPr lang="en-US" sz="1050" dirty="0">
              <a:solidFill>
                <a:prstClr val="black"/>
              </a:solidFill>
            </a:endParaRPr>
          </a:p>
          <a:p>
            <a:pPr marL="0" indent="0">
              <a:buNone/>
            </a:pPr>
            <a:r>
              <a:rPr lang="en-US" dirty="0">
                <a:solidFill>
                  <a:prstClr val="black"/>
                </a:solidFill>
              </a:rPr>
              <a:t>Lennaert Posch </a:t>
            </a:r>
            <a:r>
              <a:rPr lang="en-US" dirty="0" err="1">
                <a:solidFill>
                  <a:prstClr val="black"/>
                </a:solidFill>
              </a:rPr>
              <a:t>specialises</a:t>
            </a:r>
            <a:r>
              <a:rPr lang="en-US" dirty="0">
                <a:solidFill>
                  <a:prstClr val="black"/>
                </a:solidFill>
              </a:rPr>
              <a:t> in corporate and financial transactions, often in an international context. He particularly focusses on mergers and acquisitions, joint ventures, investments and corporate </a:t>
            </a:r>
            <a:r>
              <a:rPr lang="en-US" dirty="0" err="1">
                <a:solidFill>
                  <a:prstClr val="black"/>
                </a:solidFill>
              </a:rPr>
              <a:t>reorganisations</a:t>
            </a:r>
            <a:r>
              <a:rPr lang="en-US" dirty="0">
                <a:solidFill>
                  <a:prstClr val="black"/>
                </a:solidFill>
              </a:rPr>
              <a:t>. Lennaert also has in depth experience in the field of corporate finance, in particular acquisition, project and real estate finance. He also advises on corporate governance and other corporate law issues. </a:t>
            </a:r>
            <a:br>
              <a:rPr lang="en-US" dirty="0">
                <a:solidFill>
                  <a:prstClr val="black"/>
                </a:solidFill>
              </a:rPr>
            </a:br>
            <a:r>
              <a:rPr lang="en-US" dirty="0">
                <a:solidFill>
                  <a:prstClr val="black"/>
                </a:solidFill>
              </a:rPr>
              <a:t>Lennaert is admitted to the New York Bar and has a large international network in North America and Asia. </a:t>
            </a:r>
            <a:br>
              <a:rPr lang="en-US" dirty="0">
                <a:solidFill>
                  <a:prstClr val="black"/>
                </a:solidFill>
              </a:rPr>
            </a:br>
            <a:br>
              <a:rPr lang="en-US" dirty="0">
                <a:solidFill>
                  <a:prstClr val="black"/>
                </a:solidFill>
              </a:rPr>
            </a:br>
            <a:r>
              <a:rPr lang="en-US" dirty="0">
                <a:solidFill>
                  <a:prstClr val="black"/>
                </a:solidFill>
              </a:rPr>
              <a:t>Before joining Rutgers &amp; Posch, Lennaert was a partner at </a:t>
            </a:r>
            <a:r>
              <a:rPr lang="en-US" dirty="0" err="1">
                <a:solidFill>
                  <a:prstClr val="black"/>
                </a:solidFill>
              </a:rPr>
              <a:t>Stibbe</a:t>
            </a:r>
            <a:r>
              <a:rPr lang="en-US" dirty="0">
                <a:solidFill>
                  <a:prstClr val="black"/>
                </a:solidFill>
              </a:rPr>
              <a:t> in Amsterdam and the resident partner in New York. </a:t>
            </a:r>
          </a:p>
        </p:txBody>
      </p:sp>
      <p:sp>
        <p:nvSpPr>
          <p:cNvPr id="40" name="Tijdelijke aanduiding voor tekst 39">
            <a:extLst>
              <a:ext uri="{FF2B5EF4-FFF2-40B4-BE49-F238E27FC236}">
                <a16:creationId xmlns:a16="http://schemas.microsoft.com/office/drawing/2014/main" id="{DB4FA601-D35E-4F7D-9AF6-489BBF6CC694}"/>
              </a:ext>
            </a:extLst>
          </p:cNvPr>
          <p:cNvSpPr>
            <a:spLocks noGrp="1"/>
          </p:cNvSpPr>
          <p:nvPr>
            <p:ph type="body" sz="quarter" idx="13"/>
          </p:nvPr>
        </p:nvSpPr>
        <p:spPr/>
        <p:txBody>
          <a:bodyPr/>
          <a:lstStyle/>
          <a:p>
            <a:r>
              <a:rPr lang="en-GB"/>
              <a:t> </a:t>
            </a:r>
            <a:endParaRPr lang="en-GB" dirty="0"/>
          </a:p>
        </p:txBody>
      </p:sp>
      <p:sp>
        <p:nvSpPr>
          <p:cNvPr id="23" name="Titel 22">
            <a:extLst>
              <a:ext uri="{FF2B5EF4-FFF2-40B4-BE49-F238E27FC236}">
                <a16:creationId xmlns:a16="http://schemas.microsoft.com/office/drawing/2014/main" id="{2F9B3F2D-88E7-4459-B725-2EF22C920E0B}"/>
              </a:ext>
            </a:extLst>
          </p:cNvPr>
          <p:cNvSpPr>
            <a:spLocks noGrp="1"/>
          </p:cNvSpPr>
          <p:nvPr>
            <p:ph type="title"/>
          </p:nvPr>
        </p:nvSpPr>
        <p:spPr>
          <a:xfrm>
            <a:off x="781720" y="758969"/>
            <a:ext cx="10690274" cy="328134"/>
          </a:xfrm>
        </p:spPr>
        <p:txBody>
          <a:bodyPr/>
          <a:lstStyle/>
          <a:p>
            <a:r>
              <a:rPr lang="nl-NL" dirty="0"/>
              <a:t>IBA </a:t>
            </a:r>
            <a:r>
              <a:rPr lang="nl-NL" dirty="0" err="1"/>
              <a:t>delegation</a:t>
            </a:r>
            <a:r>
              <a:rPr lang="nl-NL" dirty="0"/>
              <a:t> </a:t>
            </a:r>
            <a:r>
              <a:rPr lang="nl-NL" dirty="0" err="1"/>
              <a:t>rutgers</a:t>
            </a:r>
            <a:r>
              <a:rPr lang="nl-NL" dirty="0"/>
              <a:t> &amp; Posch</a:t>
            </a:r>
            <a:endParaRPr lang="en-GB" dirty="0"/>
          </a:p>
        </p:txBody>
      </p:sp>
      <p:sp>
        <p:nvSpPr>
          <p:cNvPr id="6" name="Tijdelijke aanduiding voor dianummer 5">
            <a:extLst>
              <a:ext uri="{FF2B5EF4-FFF2-40B4-BE49-F238E27FC236}">
                <a16:creationId xmlns:a16="http://schemas.microsoft.com/office/drawing/2014/main" id="{0C9A82C3-A39E-4863-BB3F-6A3D8EFED23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3" name="Tijdelijke aanduiding voor tekst 2"/>
          <p:cNvSpPr>
            <a:spLocks noGrp="1"/>
          </p:cNvSpPr>
          <p:nvPr>
            <p:ph type="body" sz="quarter" idx="18"/>
          </p:nvPr>
        </p:nvSpPr>
        <p:spPr/>
        <p:txBody>
          <a:bodyPr/>
          <a:lstStyle/>
          <a:p>
            <a:endParaRPr lang="nl-NL"/>
          </a:p>
        </p:txBody>
      </p:sp>
      <p:sp>
        <p:nvSpPr>
          <p:cNvPr id="7" name="Tijdelijke aanduiding voor tekst 6"/>
          <p:cNvSpPr>
            <a:spLocks noGrp="1"/>
          </p:cNvSpPr>
          <p:nvPr>
            <p:ph type="body" sz="quarter" idx="19"/>
          </p:nvPr>
        </p:nvSpPr>
        <p:spPr/>
        <p:txBody>
          <a:bodyPr/>
          <a:lstStyle/>
          <a:p>
            <a:endParaRPr lang="nl-NL"/>
          </a:p>
        </p:txBody>
      </p:sp>
      <p:sp>
        <p:nvSpPr>
          <p:cNvPr id="2" name="Tijdelijke aanduiding voor tekst 1"/>
          <p:cNvSpPr>
            <a:spLocks noGrp="1"/>
          </p:cNvSpPr>
          <p:nvPr>
            <p:ph type="body" sz="quarter" idx="15"/>
          </p:nvPr>
        </p:nvSpPr>
        <p:spPr/>
        <p:txBody>
          <a:bodyPr/>
          <a:lstStyle/>
          <a:p>
            <a:endParaRPr lang="nl-NL"/>
          </a:p>
        </p:txBody>
      </p:sp>
      <p:grpSp>
        <p:nvGrpSpPr>
          <p:cNvPr id="66" name="Graphic 4">
            <a:extLst>
              <a:ext uri="{FF2B5EF4-FFF2-40B4-BE49-F238E27FC236}">
                <a16:creationId xmlns:a16="http://schemas.microsoft.com/office/drawing/2014/main" id="{7F4363B0-EA7D-4FF0-B87F-FBD6061CC6EC}"/>
              </a:ext>
            </a:extLst>
          </p:cNvPr>
          <p:cNvGrpSpPr/>
          <p:nvPr/>
        </p:nvGrpSpPr>
        <p:grpSpPr>
          <a:xfrm>
            <a:off x="3072775" y="1800862"/>
            <a:ext cx="400446" cy="400446"/>
            <a:chOff x="2551266" y="-1155660"/>
            <a:chExt cx="1292034" cy="1292034"/>
          </a:xfrm>
          <a:solidFill>
            <a:schemeClr val="bg1"/>
          </a:solidFill>
        </p:grpSpPr>
        <p:sp>
          <p:nvSpPr>
            <p:cNvPr id="67" name="Vrije vorm: vorm 66">
              <a:extLst>
                <a:ext uri="{FF2B5EF4-FFF2-40B4-BE49-F238E27FC236}">
                  <a16:creationId xmlns:a16="http://schemas.microsoft.com/office/drawing/2014/main" id="{C98735D7-90EF-40E3-9930-4C802F297E22}"/>
                </a:ext>
              </a:extLst>
            </p:cNvPr>
            <p:cNvSpPr/>
            <p:nvPr/>
          </p:nvSpPr>
          <p:spPr>
            <a:xfrm>
              <a:off x="2916140" y="-526408"/>
              <a:ext cx="32263" cy="74264"/>
            </a:xfrm>
            <a:custGeom>
              <a:avLst/>
              <a:gdLst>
                <a:gd name="connsiteX0" fmla="*/ 16138 w 32263"/>
                <a:gd name="connsiteY0" fmla="*/ 0 h 74264"/>
                <a:gd name="connsiteX1" fmla="*/ 0 w 32263"/>
                <a:gd name="connsiteY1" fmla="*/ 16138 h 74264"/>
                <a:gd name="connsiteX2" fmla="*/ 0 w 32263"/>
                <a:gd name="connsiteY2" fmla="*/ 58127 h 74264"/>
                <a:gd name="connsiteX3" fmla="*/ 16138 w 32263"/>
                <a:gd name="connsiteY3" fmla="*/ 74265 h 74264"/>
                <a:gd name="connsiteX4" fmla="*/ 32264 w 32263"/>
                <a:gd name="connsiteY4" fmla="*/ 58127 h 74264"/>
                <a:gd name="connsiteX5" fmla="*/ 32264 w 32263"/>
                <a:gd name="connsiteY5" fmla="*/ 16138 h 74264"/>
                <a:gd name="connsiteX6" fmla="*/ 16138 w 32263"/>
                <a:gd name="connsiteY6" fmla="*/ 0 h 7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74264">
                  <a:moveTo>
                    <a:pt x="16138" y="0"/>
                  </a:moveTo>
                  <a:cubicBezTo>
                    <a:pt x="7214" y="0"/>
                    <a:pt x="0" y="7226"/>
                    <a:pt x="0" y="16138"/>
                  </a:cubicBezTo>
                  <a:lnTo>
                    <a:pt x="0" y="58127"/>
                  </a:lnTo>
                  <a:cubicBezTo>
                    <a:pt x="0" y="67039"/>
                    <a:pt x="7214" y="74265"/>
                    <a:pt x="16138" y="74265"/>
                  </a:cubicBezTo>
                  <a:cubicBezTo>
                    <a:pt x="25050" y="74265"/>
                    <a:pt x="32264" y="67039"/>
                    <a:pt x="32264" y="58127"/>
                  </a:cubicBezTo>
                  <a:lnTo>
                    <a:pt x="32264" y="16138"/>
                  </a:lnTo>
                  <a:cubicBezTo>
                    <a:pt x="32264" y="7226"/>
                    <a:pt x="25050" y="0"/>
                    <a:pt x="16138" y="0"/>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Vrije vorm: vorm 67">
              <a:extLst>
                <a:ext uri="{FF2B5EF4-FFF2-40B4-BE49-F238E27FC236}">
                  <a16:creationId xmlns:a16="http://schemas.microsoft.com/office/drawing/2014/main" id="{BE99AF32-23F9-4B04-B9CD-778B7E67913F}"/>
                </a:ext>
              </a:extLst>
            </p:cNvPr>
            <p:cNvSpPr/>
            <p:nvPr/>
          </p:nvSpPr>
          <p:spPr>
            <a:xfrm>
              <a:off x="3011294" y="-526408"/>
              <a:ext cx="32263" cy="74264"/>
            </a:xfrm>
            <a:custGeom>
              <a:avLst/>
              <a:gdLst>
                <a:gd name="connsiteX0" fmla="*/ 16138 w 32263"/>
                <a:gd name="connsiteY0" fmla="*/ 0 h 74264"/>
                <a:gd name="connsiteX1" fmla="*/ 0 w 32263"/>
                <a:gd name="connsiteY1" fmla="*/ 16138 h 74264"/>
                <a:gd name="connsiteX2" fmla="*/ 0 w 32263"/>
                <a:gd name="connsiteY2" fmla="*/ 58127 h 74264"/>
                <a:gd name="connsiteX3" fmla="*/ 16138 w 32263"/>
                <a:gd name="connsiteY3" fmla="*/ 74265 h 74264"/>
                <a:gd name="connsiteX4" fmla="*/ 32264 w 32263"/>
                <a:gd name="connsiteY4" fmla="*/ 58127 h 74264"/>
                <a:gd name="connsiteX5" fmla="*/ 32264 w 32263"/>
                <a:gd name="connsiteY5" fmla="*/ 16138 h 74264"/>
                <a:gd name="connsiteX6" fmla="*/ 16138 w 32263"/>
                <a:gd name="connsiteY6" fmla="*/ 0 h 7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74264">
                  <a:moveTo>
                    <a:pt x="16138" y="0"/>
                  </a:moveTo>
                  <a:cubicBezTo>
                    <a:pt x="7214" y="0"/>
                    <a:pt x="0" y="7226"/>
                    <a:pt x="0" y="16138"/>
                  </a:cubicBezTo>
                  <a:lnTo>
                    <a:pt x="0" y="58127"/>
                  </a:lnTo>
                  <a:cubicBezTo>
                    <a:pt x="0" y="67039"/>
                    <a:pt x="7214" y="74265"/>
                    <a:pt x="16138" y="74265"/>
                  </a:cubicBezTo>
                  <a:cubicBezTo>
                    <a:pt x="25050" y="74265"/>
                    <a:pt x="32264" y="67039"/>
                    <a:pt x="32264" y="58127"/>
                  </a:cubicBezTo>
                  <a:lnTo>
                    <a:pt x="32264" y="16138"/>
                  </a:lnTo>
                  <a:cubicBezTo>
                    <a:pt x="32264" y="7226"/>
                    <a:pt x="25050" y="0"/>
                    <a:pt x="16138" y="0"/>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Vrije vorm: vorm 68">
              <a:extLst>
                <a:ext uri="{FF2B5EF4-FFF2-40B4-BE49-F238E27FC236}">
                  <a16:creationId xmlns:a16="http://schemas.microsoft.com/office/drawing/2014/main" id="{9EF2EB7A-7DDE-465A-BBCC-1DED5476401A}"/>
                </a:ext>
              </a:extLst>
            </p:cNvPr>
            <p:cNvSpPr/>
            <p:nvPr/>
          </p:nvSpPr>
          <p:spPr>
            <a:xfrm>
              <a:off x="2916140" y="-407028"/>
              <a:ext cx="32263" cy="74264"/>
            </a:xfrm>
            <a:custGeom>
              <a:avLst/>
              <a:gdLst>
                <a:gd name="connsiteX0" fmla="*/ 16138 w 32263"/>
                <a:gd name="connsiteY0" fmla="*/ 0 h 74264"/>
                <a:gd name="connsiteX1" fmla="*/ 0 w 32263"/>
                <a:gd name="connsiteY1" fmla="*/ 16138 h 74264"/>
                <a:gd name="connsiteX2" fmla="*/ 0 w 32263"/>
                <a:gd name="connsiteY2" fmla="*/ 58127 h 74264"/>
                <a:gd name="connsiteX3" fmla="*/ 16138 w 32263"/>
                <a:gd name="connsiteY3" fmla="*/ 74265 h 74264"/>
                <a:gd name="connsiteX4" fmla="*/ 32264 w 32263"/>
                <a:gd name="connsiteY4" fmla="*/ 58127 h 74264"/>
                <a:gd name="connsiteX5" fmla="*/ 32264 w 32263"/>
                <a:gd name="connsiteY5" fmla="*/ 16138 h 74264"/>
                <a:gd name="connsiteX6" fmla="*/ 16138 w 32263"/>
                <a:gd name="connsiteY6" fmla="*/ 0 h 7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74264">
                  <a:moveTo>
                    <a:pt x="16138" y="0"/>
                  </a:moveTo>
                  <a:cubicBezTo>
                    <a:pt x="7214" y="0"/>
                    <a:pt x="0" y="7226"/>
                    <a:pt x="0" y="16138"/>
                  </a:cubicBezTo>
                  <a:lnTo>
                    <a:pt x="0" y="58127"/>
                  </a:lnTo>
                  <a:cubicBezTo>
                    <a:pt x="0" y="67039"/>
                    <a:pt x="7214" y="74265"/>
                    <a:pt x="16138" y="74265"/>
                  </a:cubicBezTo>
                  <a:cubicBezTo>
                    <a:pt x="25050" y="74265"/>
                    <a:pt x="32264" y="67039"/>
                    <a:pt x="32264" y="58127"/>
                  </a:cubicBezTo>
                  <a:lnTo>
                    <a:pt x="32264" y="16138"/>
                  </a:lnTo>
                  <a:cubicBezTo>
                    <a:pt x="32264" y="7226"/>
                    <a:pt x="25050" y="0"/>
                    <a:pt x="16138" y="0"/>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Vrije vorm: vorm 69">
              <a:extLst>
                <a:ext uri="{FF2B5EF4-FFF2-40B4-BE49-F238E27FC236}">
                  <a16:creationId xmlns:a16="http://schemas.microsoft.com/office/drawing/2014/main" id="{379E54D5-A405-4B86-BB55-6F306BB997E4}"/>
                </a:ext>
              </a:extLst>
            </p:cNvPr>
            <p:cNvSpPr/>
            <p:nvPr/>
          </p:nvSpPr>
          <p:spPr>
            <a:xfrm>
              <a:off x="3011294" y="-407028"/>
              <a:ext cx="32263" cy="74264"/>
            </a:xfrm>
            <a:custGeom>
              <a:avLst/>
              <a:gdLst>
                <a:gd name="connsiteX0" fmla="*/ 16138 w 32263"/>
                <a:gd name="connsiteY0" fmla="*/ 0 h 74264"/>
                <a:gd name="connsiteX1" fmla="*/ 0 w 32263"/>
                <a:gd name="connsiteY1" fmla="*/ 16138 h 74264"/>
                <a:gd name="connsiteX2" fmla="*/ 0 w 32263"/>
                <a:gd name="connsiteY2" fmla="*/ 58127 h 74264"/>
                <a:gd name="connsiteX3" fmla="*/ 16138 w 32263"/>
                <a:gd name="connsiteY3" fmla="*/ 74265 h 74264"/>
                <a:gd name="connsiteX4" fmla="*/ 32264 w 32263"/>
                <a:gd name="connsiteY4" fmla="*/ 58127 h 74264"/>
                <a:gd name="connsiteX5" fmla="*/ 32264 w 32263"/>
                <a:gd name="connsiteY5" fmla="*/ 16138 h 74264"/>
                <a:gd name="connsiteX6" fmla="*/ 16138 w 32263"/>
                <a:gd name="connsiteY6" fmla="*/ 0 h 7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74264">
                  <a:moveTo>
                    <a:pt x="16138" y="0"/>
                  </a:moveTo>
                  <a:cubicBezTo>
                    <a:pt x="7214" y="0"/>
                    <a:pt x="0" y="7226"/>
                    <a:pt x="0" y="16138"/>
                  </a:cubicBezTo>
                  <a:lnTo>
                    <a:pt x="0" y="58127"/>
                  </a:lnTo>
                  <a:cubicBezTo>
                    <a:pt x="0" y="67039"/>
                    <a:pt x="7214" y="74265"/>
                    <a:pt x="16138" y="74265"/>
                  </a:cubicBezTo>
                  <a:cubicBezTo>
                    <a:pt x="25050" y="74265"/>
                    <a:pt x="32264" y="67039"/>
                    <a:pt x="32264" y="58127"/>
                  </a:cubicBezTo>
                  <a:lnTo>
                    <a:pt x="32264" y="16138"/>
                  </a:lnTo>
                  <a:cubicBezTo>
                    <a:pt x="32264" y="7226"/>
                    <a:pt x="25050" y="0"/>
                    <a:pt x="16138" y="0"/>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Vrije vorm: vorm 70">
              <a:extLst>
                <a:ext uri="{FF2B5EF4-FFF2-40B4-BE49-F238E27FC236}">
                  <a16:creationId xmlns:a16="http://schemas.microsoft.com/office/drawing/2014/main" id="{EA8D4F87-F08C-47EA-8FA2-B7EF80CE81FD}"/>
                </a:ext>
              </a:extLst>
            </p:cNvPr>
            <p:cNvSpPr/>
            <p:nvPr/>
          </p:nvSpPr>
          <p:spPr>
            <a:xfrm>
              <a:off x="2916140" y="-287648"/>
              <a:ext cx="32263" cy="74264"/>
            </a:xfrm>
            <a:custGeom>
              <a:avLst/>
              <a:gdLst>
                <a:gd name="connsiteX0" fmla="*/ 16138 w 32263"/>
                <a:gd name="connsiteY0" fmla="*/ 0 h 74264"/>
                <a:gd name="connsiteX1" fmla="*/ 0 w 32263"/>
                <a:gd name="connsiteY1" fmla="*/ 16138 h 74264"/>
                <a:gd name="connsiteX2" fmla="*/ 0 w 32263"/>
                <a:gd name="connsiteY2" fmla="*/ 58127 h 74264"/>
                <a:gd name="connsiteX3" fmla="*/ 16138 w 32263"/>
                <a:gd name="connsiteY3" fmla="*/ 74265 h 74264"/>
                <a:gd name="connsiteX4" fmla="*/ 32264 w 32263"/>
                <a:gd name="connsiteY4" fmla="*/ 58127 h 74264"/>
                <a:gd name="connsiteX5" fmla="*/ 32264 w 32263"/>
                <a:gd name="connsiteY5" fmla="*/ 16138 h 74264"/>
                <a:gd name="connsiteX6" fmla="*/ 16138 w 32263"/>
                <a:gd name="connsiteY6" fmla="*/ 0 h 7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74264">
                  <a:moveTo>
                    <a:pt x="16138" y="0"/>
                  </a:moveTo>
                  <a:cubicBezTo>
                    <a:pt x="7214" y="0"/>
                    <a:pt x="0" y="7226"/>
                    <a:pt x="0" y="16138"/>
                  </a:cubicBezTo>
                  <a:lnTo>
                    <a:pt x="0" y="58127"/>
                  </a:lnTo>
                  <a:cubicBezTo>
                    <a:pt x="0" y="67039"/>
                    <a:pt x="7214" y="74265"/>
                    <a:pt x="16138" y="74265"/>
                  </a:cubicBezTo>
                  <a:cubicBezTo>
                    <a:pt x="25050" y="74265"/>
                    <a:pt x="32264" y="67039"/>
                    <a:pt x="32264" y="58127"/>
                  </a:cubicBezTo>
                  <a:lnTo>
                    <a:pt x="32264" y="16138"/>
                  </a:lnTo>
                  <a:cubicBezTo>
                    <a:pt x="32264" y="7226"/>
                    <a:pt x="25050" y="0"/>
                    <a:pt x="16138" y="0"/>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Vrije vorm: vorm 71">
              <a:extLst>
                <a:ext uri="{FF2B5EF4-FFF2-40B4-BE49-F238E27FC236}">
                  <a16:creationId xmlns:a16="http://schemas.microsoft.com/office/drawing/2014/main" id="{913FF27A-BCE7-4874-8371-B5D8C2C91769}"/>
                </a:ext>
              </a:extLst>
            </p:cNvPr>
            <p:cNvSpPr/>
            <p:nvPr/>
          </p:nvSpPr>
          <p:spPr>
            <a:xfrm>
              <a:off x="3011294" y="-287648"/>
              <a:ext cx="32263" cy="74264"/>
            </a:xfrm>
            <a:custGeom>
              <a:avLst/>
              <a:gdLst>
                <a:gd name="connsiteX0" fmla="*/ 16138 w 32263"/>
                <a:gd name="connsiteY0" fmla="*/ 0 h 74264"/>
                <a:gd name="connsiteX1" fmla="*/ 0 w 32263"/>
                <a:gd name="connsiteY1" fmla="*/ 16138 h 74264"/>
                <a:gd name="connsiteX2" fmla="*/ 0 w 32263"/>
                <a:gd name="connsiteY2" fmla="*/ 58127 h 74264"/>
                <a:gd name="connsiteX3" fmla="*/ 16138 w 32263"/>
                <a:gd name="connsiteY3" fmla="*/ 74265 h 74264"/>
                <a:gd name="connsiteX4" fmla="*/ 32264 w 32263"/>
                <a:gd name="connsiteY4" fmla="*/ 58127 h 74264"/>
                <a:gd name="connsiteX5" fmla="*/ 32264 w 32263"/>
                <a:gd name="connsiteY5" fmla="*/ 16138 h 74264"/>
                <a:gd name="connsiteX6" fmla="*/ 16138 w 32263"/>
                <a:gd name="connsiteY6" fmla="*/ 0 h 7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74264">
                  <a:moveTo>
                    <a:pt x="16138" y="0"/>
                  </a:moveTo>
                  <a:cubicBezTo>
                    <a:pt x="7214" y="0"/>
                    <a:pt x="0" y="7226"/>
                    <a:pt x="0" y="16138"/>
                  </a:cubicBezTo>
                  <a:lnTo>
                    <a:pt x="0" y="58127"/>
                  </a:lnTo>
                  <a:cubicBezTo>
                    <a:pt x="0" y="67039"/>
                    <a:pt x="7214" y="74265"/>
                    <a:pt x="16138" y="74265"/>
                  </a:cubicBezTo>
                  <a:cubicBezTo>
                    <a:pt x="25050" y="74265"/>
                    <a:pt x="32264" y="67039"/>
                    <a:pt x="32264" y="58127"/>
                  </a:cubicBezTo>
                  <a:lnTo>
                    <a:pt x="32264" y="16138"/>
                  </a:lnTo>
                  <a:cubicBezTo>
                    <a:pt x="32264" y="7226"/>
                    <a:pt x="25050" y="0"/>
                    <a:pt x="16138" y="0"/>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Vrije vorm: vorm 72">
              <a:extLst>
                <a:ext uri="{FF2B5EF4-FFF2-40B4-BE49-F238E27FC236}">
                  <a16:creationId xmlns:a16="http://schemas.microsoft.com/office/drawing/2014/main" id="{E3B73599-8E3A-4665-A8FA-08DA49EA8251}"/>
                </a:ext>
              </a:extLst>
            </p:cNvPr>
            <p:cNvSpPr/>
            <p:nvPr/>
          </p:nvSpPr>
          <p:spPr>
            <a:xfrm>
              <a:off x="2916140" y="-168268"/>
              <a:ext cx="32263" cy="74264"/>
            </a:xfrm>
            <a:custGeom>
              <a:avLst/>
              <a:gdLst>
                <a:gd name="connsiteX0" fmla="*/ 16138 w 32263"/>
                <a:gd name="connsiteY0" fmla="*/ 0 h 74264"/>
                <a:gd name="connsiteX1" fmla="*/ 0 w 32263"/>
                <a:gd name="connsiteY1" fmla="*/ 16138 h 74264"/>
                <a:gd name="connsiteX2" fmla="*/ 0 w 32263"/>
                <a:gd name="connsiteY2" fmla="*/ 58127 h 74264"/>
                <a:gd name="connsiteX3" fmla="*/ 16138 w 32263"/>
                <a:gd name="connsiteY3" fmla="*/ 74265 h 74264"/>
                <a:gd name="connsiteX4" fmla="*/ 32264 w 32263"/>
                <a:gd name="connsiteY4" fmla="*/ 58127 h 74264"/>
                <a:gd name="connsiteX5" fmla="*/ 32264 w 32263"/>
                <a:gd name="connsiteY5" fmla="*/ 16138 h 74264"/>
                <a:gd name="connsiteX6" fmla="*/ 16138 w 32263"/>
                <a:gd name="connsiteY6" fmla="*/ 0 h 7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74264">
                  <a:moveTo>
                    <a:pt x="16138" y="0"/>
                  </a:moveTo>
                  <a:cubicBezTo>
                    <a:pt x="7214" y="0"/>
                    <a:pt x="0" y="7226"/>
                    <a:pt x="0" y="16138"/>
                  </a:cubicBezTo>
                  <a:lnTo>
                    <a:pt x="0" y="58127"/>
                  </a:lnTo>
                  <a:cubicBezTo>
                    <a:pt x="0" y="67039"/>
                    <a:pt x="7214" y="74265"/>
                    <a:pt x="16138" y="74265"/>
                  </a:cubicBezTo>
                  <a:cubicBezTo>
                    <a:pt x="25050" y="74265"/>
                    <a:pt x="32264" y="67039"/>
                    <a:pt x="32264" y="58127"/>
                  </a:cubicBezTo>
                  <a:lnTo>
                    <a:pt x="32264" y="16138"/>
                  </a:lnTo>
                  <a:cubicBezTo>
                    <a:pt x="32264" y="7226"/>
                    <a:pt x="25050" y="0"/>
                    <a:pt x="16138" y="0"/>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Vrije vorm: vorm 73">
              <a:extLst>
                <a:ext uri="{FF2B5EF4-FFF2-40B4-BE49-F238E27FC236}">
                  <a16:creationId xmlns:a16="http://schemas.microsoft.com/office/drawing/2014/main" id="{E12A7A42-BC92-487B-9E3F-6CB060F0D104}"/>
                </a:ext>
              </a:extLst>
            </p:cNvPr>
            <p:cNvSpPr/>
            <p:nvPr/>
          </p:nvSpPr>
          <p:spPr>
            <a:xfrm>
              <a:off x="3011294" y="-168268"/>
              <a:ext cx="32263" cy="74264"/>
            </a:xfrm>
            <a:custGeom>
              <a:avLst/>
              <a:gdLst>
                <a:gd name="connsiteX0" fmla="*/ 16138 w 32263"/>
                <a:gd name="connsiteY0" fmla="*/ 0 h 74264"/>
                <a:gd name="connsiteX1" fmla="*/ 0 w 32263"/>
                <a:gd name="connsiteY1" fmla="*/ 16138 h 74264"/>
                <a:gd name="connsiteX2" fmla="*/ 0 w 32263"/>
                <a:gd name="connsiteY2" fmla="*/ 58127 h 74264"/>
                <a:gd name="connsiteX3" fmla="*/ 16138 w 32263"/>
                <a:gd name="connsiteY3" fmla="*/ 74265 h 74264"/>
                <a:gd name="connsiteX4" fmla="*/ 32264 w 32263"/>
                <a:gd name="connsiteY4" fmla="*/ 58127 h 74264"/>
                <a:gd name="connsiteX5" fmla="*/ 32264 w 32263"/>
                <a:gd name="connsiteY5" fmla="*/ 16138 h 74264"/>
                <a:gd name="connsiteX6" fmla="*/ 16138 w 32263"/>
                <a:gd name="connsiteY6" fmla="*/ 0 h 7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74264">
                  <a:moveTo>
                    <a:pt x="16138" y="0"/>
                  </a:moveTo>
                  <a:cubicBezTo>
                    <a:pt x="7214" y="0"/>
                    <a:pt x="0" y="7226"/>
                    <a:pt x="0" y="16138"/>
                  </a:cubicBezTo>
                  <a:lnTo>
                    <a:pt x="0" y="58127"/>
                  </a:lnTo>
                  <a:cubicBezTo>
                    <a:pt x="0" y="67039"/>
                    <a:pt x="7214" y="74265"/>
                    <a:pt x="16138" y="74265"/>
                  </a:cubicBezTo>
                  <a:cubicBezTo>
                    <a:pt x="25050" y="74265"/>
                    <a:pt x="32264" y="67039"/>
                    <a:pt x="32264" y="58127"/>
                  </a:cubicBezTo>
                  <a:lnTo>
                    <a:pt x="32264" y="16138"/>
                  </a:lnTo>
                  <a:cubicBezTo>
                    <a:pt x="32264" y="7226"/>
                    <a:pt x="25050" y="0"/>
                    <a:pt x="16138" y="0"/>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Vrije vorm: vorm 74">
              <a:extLst>
                <a:ext uri="{FF2B5EF4-FFF2-40B4-BE49-F238E27FC236}">
                  <a16:creationId xmlns:a16="http://schemas.microsoft.com/office/drawing/2014/main" id="{EF83663B-EDF9-47F7-8818-54EB0354D1A9}"/>
                </a:ext>
              </a:extLst>
            </p:cNvPr>
            <p:cNvSpPr/>
            <p:nvPr/>
          </p:nvSpPr>
          <p:spPr>
            <a:xfrm>
              <a:off x="2916140" y="-48888"/>
              <a:ext cx="32263" cy="74264"/>
            </a:xfrm>
            <a:custGeom>
              <a:avLst/>
              <a:gdLst>
                <a:gd name="connsiteX0" fmla="*/ 16138 w 32263"/>
                <a:gd name="connsiteY0" fmla="*/ 0 h 74264"/>
                <a:gd name="connsiteX1" fmla="*/ 0 w 32263"/>
                <a:gd name="connsiteY1" fmla="*/ 16138 h 74264"/>
                <a:gd name="connsiteX2" fmla="*/ 0 w 32263"/>
                <a:gd name="connsiteY2" fmla="*/ 58127 h 74264"/>
                <a:gd name="connsiteX3" fmla="*/ 16138 w 32263"/>
                <a:gd name="connsiteY3" fmla="*/ 74265 h 74264"/>
                <a:gd name="connsiteX4" fmla="*/ 32264 w 32263"/>
                <a:gd name="connsiteY4" fmla="*/ 58127 h 74264"/>
                <a:gd name="connsiteX5" fmla="*/ 32264 w 32263"/>
                <a:gd name="connsiteY5" fmla="*/ 16138 h 74264"/>
                <a:gd name="connsiteX6" fmla="*/ 16138 w 32263"/>
                <a:gd name="connsiteY6" fmla="*/ 0 h 7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74264">
                  <a:moveTo>
                    <a:pt x="16138" y="0"/>
                  </a:moveTo>
                  <a:cubicBezTo>
                    <a:pt x="7214" y="0"/>
                    <a:pt x="0" y="7226"/>
                    <a:pt x="0" y="16138"/>
                  </a:cubicBezTo>
                  <a:lnTo>
                    <a:pt x="0" y="58127"/>
                  </a:lnTo>
                  <a:cubicBezTo>
                    <a:pt x="0" y="67039"/>
                    <a:pt x="7214" y="74265"/>
                    <a:pt x="16138" y="74265"/>
                  </a:cubicBezTo>
                  <a:cubicBezTo>
                    <a:pt x="25050" y="74265"/>
                    <a:pt x="32264" y="67039"/>
                    <a:pt x="32264" y="58127"/>
                  </a:cubicBezTo>
                  <a:lnTo>
                    <a:pt x="32264" y="16138"/>
                  </a:lnTo>
                  <a:cubicBezTo>
                    <a:pt x="32264" y="7226"/>
                    <a:pt x="25050" y="0"/>
                    <a:pt x="16138" y="0"/>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Vrije vorm: vorm 75">
              <a:extLst>
                <a:ext uri="{FF2B5EF4-FFF2-40B4-BE49-F238E27FC236}">
                  <a16:creationId xmlns:a16="http://schemas.microsoft.com/office/drawing/2014/main" id="{A13684B3-6B88-4A60-BC50-3A31EE470A75}"/>
                </a:ext>
              </a:extLst>
            </p:cNvPr>
            <p:cNvSpPr/>
            <p:nvPr/>
          </p:nvSpPr>
          <p:spPr>
            <a:xfrm>
              <a:off x="3011294" y="-48888"/>
              <a:ext cx="32263" cy="74264"/>
            </a:xfrm>
            <a:custGeom>
              <a:avLst/>
              <a:gdLst>
                <a:gd name="connsiteX0" fmla="*/ 16138 w 32263"/>
                <a:gd name="connsiteY0" fmla="*/ 0 h 74264"/>
                <a:gd name="connsiteX1" fmla="*/ 0 w 32263"/>
                <a:gd name="connsiteY1" fmla="*/ 16138 h 74264"/>
                <a:gd name="connsiteX2" fmla="*/ 0 w 32263"/>
                <a:gd name="connsiteY2" fmla="*/ 58127 h 74264"/>
                <a:gd name="connsiteX3" fmla="*/ 16138 w 32263"/>
                <a:gd name="connsiteY3" fmla="*/ 74265 h 74264"/>
                <a:gd name="connsiteX4" fmla="*/ 32264 w 32263"/>
                <a:gd name="connsiteY4" fmla="*/ 58127 h 74264"/>
                <a:gd name="connsiteX5" fmla="*/ 32264 w 32263"/>
                <a:gd name="connsiteY5" fmla="*/ 16138 h 74264"/>
                <a:gd name="connsiteX6" fmla="*/ 16138 w 32263"/>
                <a:gd name="connsiteY6" fmla="*/ 0 h 7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74264">
                  <a:moveTo>
                    <a:pt x="16138" y="0"/>
                  </a:moveTo>
                  <a:cubicBezTo>
                    <a:pt x="7214" y="0"/>
                    <a:pt x="0" y="7226"/>
                    <a:pt x="0" y="16138"/>
                  </a:cubicBezTo>
                  <a:lnTo>
                    <a:pt x="0" y="58127"/>
                  </a:lnTo>
                  <a:cubicBezTo>
                    <a:pt x="0" y="67039"/>
                    <a:pt x="7214" y="74265"/>
                    <a:pt x="16138" y="74265"/>
                  </a:cubicBezTo>
                  <a:cubicBezTo>
                    <a:pt x="25050" y="74265"/>
                    <a:pt x="32264" y="67039"/>
                    <a:pt x="32264" y="58127"/>
                  </a:cubicBezTo>
                  <a:lnTo>
                    <a:pt x="32264" y="16138"/>
                  </a:lnTo>
                  <a:cubicBezTo>
                    <a:pt x="32264" y="7226"/>
                    <a:pt x="25050" y="0"/>
                    <a:pt x="16138" y="0"/>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Vrije vorm: vorm 76">
              <a:extLst>
                <a:ext uri="{FF2B5EF4-FFF2-40B4-BE49-F238E27FC236}">
                  <a16:creationId xmlns:a16="http://schemas.microsoft.com/office/drawing/2014/main" id="{5652F946-0BFA-4A0D-A8AF-7985780B65AB}"/>
                </a:ext>
              </a:extLst>
            </p:cNvPr>
            <p:cNvSpPr/>
            <p:nvPr/>
          </p:nvSpPr>
          <p:spPr>
            <a:xfrm>
              <a:off x="3240933" y="-599048"/>
              <a:ext cx="32263" cy="85516"/>
            </a:xfrm>
            <a:custGeom>
              <a:avLst/>
              <a:gdLst>
                <a:gd name="connsiteX0" fmla="*/ 16126 w 32263"/>
                <a:gd name="connsiteY0" fmla="*/ 85516 h 85516"/>
                <a:gd name="connsiteX1" fmla="*/ 32264 w 32263"/>
                <a:gd name="connsiteY1" fmla="*/ 69390 h 85516"/>
                <a:gd name="connsiteX2" fmla="*/ 32264 w 32263"/>
                <a:gd name="connsiteY2" fmla="*/ 16126 h 85516"/>
                <a:gd name="connsiteX3" fmla="*/ 16126 w 32263"/>
                <a:gd name="connsiteY3" fmla="*/ 0 h 85516"/>
                <a:gd name="connsiteX4" fmla="*/ 0 w 32263"/>
                <a:gd name="connsiteY4" fmla="*/ 16126 h 85516"/>
                <a:gd name="connsiteX5" fmla="*/ 0 w 32263"/>
                <a:gd name="connsiteY5" fmla="*/ 69390 h 85516"/>
                <a:gd name="connsiteX6" fmla="*/ 16126 w 32263"/>
                <a:gd name="connsiteY6" fmla="*/ 85516 h 8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85516">
                  <a:moveTo>
                    <a:pt x="16126" y="85516"/>
                  </a:moveTo>
                  <a:cubicBezTo>
                    <a:pt x="25050" y="85516"/>
                    <a:pt x="32264" y="78302"/>
                    <a:pt x="32264" y="69390"/>
                  </a:cubicBezTo>
                  <a:lnTo>
                    <a:pt x="32264" y="16126"/>
                  </a:lnTo>
                  <a:cubicBezTo>
                    <a:pt x="32264" y="7226"/>
                    <a:pt x="25050" y="0"/>
                    <a:pt x="16126" y="0"/>
                  </a:cubicBezTo>
                  <a:cubicBezTo>
                    <a:pt x="7214" y="0"/>
                    <a:pt x="0" y="7226"/>
                    <a:pt x="0" y="16126"/>
                  </a:cubicBezTo>
                  <a:lnTo>
                    <a:pt x="0" y="69390"/>
                  </a:lnTo>
                  <a:cubicBezTo>
                    <a:pt x="0" y="78302"/>
                    <a:pt x="7214" y="85516"/>
                    <a:pt x="16126" y="85516"/>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Vrije vorm: vorm 77">
              <a:extLst>
                <a:ext uri="{FF2B5EF4-FFF2-40B4-BE49-F238E27FC236}">
                  <a16:creationId xmlns:a16="http://schemas.microsoft.com/office/drawing/2014/main" id="{09DDF2AD-AE5C-4FE6-AC31-B4D67A76F116}"/>
                </a:ext>
              </a:extLst>
            </p:cNvPr>
            <p:cNvSpPr/>
            <p:nvPr/>
          </p:nvSpPr>
          <p:spPr>
            <a:xfrm>
              <a:off x="3336088" y="-599048"/>
              <a:ext cx="32263" cy="85516"/>
            </a:xfrm>
            <a:custGeom>
              <a:avLst/>
              <a:gdLst>
                <a:gd name="connsiteX0" fmla="*/ 16126 w 32263"/>
                <a:gd name="connsiteY0" fmla="*/ 85516 h 85516"/>
                <a:gd name="connsiteX1" fmla="*/ 32264 w 32263"/>
                <a:gd name="connsiteY1" fmla="*/ 69390 h 85516"/>
                <a:gd name="connsiteX2" fmla="*/ 32264 w 32263"/>
                <a:gd name="connsiteY2" fmla="*/ 16126 h 85516"/>
                <a:gd name="connsiteX3" fmla="*/ 16126 w 32263"/>
                <a:gd name="connsiteY3" fmla="*/ 0 h 85516"/>
                <a:gd name="connsiteX4" fmla="*/ 0 w 32263"/>
                <a:gd name="connsiteY4" fmla="*/ 16126 h 85516"/>
                <a:gd name="connsiteX5" fmla="*/ 0 w 32263"/>
                <a:gd name="connsiteY5" fmla="*/ 69390 h 85516"/>
                <a:gd name="connsiteX6" fmla="*/ 16126 w 32263"/>
                <a:gd name="connsiteY6" fmla="*/ 85516 h 8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85516">
                  <a:moveTo>
                    <a:pt x="16126" y="85516"/>
                  </a:moveTo>
                  <a:cubicBezTo>
                    <a:pt x="25050" y="85516"/>
                    <a:pt x="32264" y="78302"/>
                    <a:pt x="32264" y="69390"/>
                  </a:cubicBezTo>
                  <a:lnTo>
                    <a:pt x="32264" y="16126"/>
                  </a:lnTo>
                  <a:cubicBezTo>
                    <a:pt x="32264" y="7226"/>
                    <a:pt x="25050" y="0"/>
                    <a:pt x="16126" y="0"/>
                  </a:cubicBezTo>
                  <a:cubicBezTo>
                    <a:pt x="7214" y="0"/>
                    <a:pt x="0" y="7226"/>
                    <a:pt x="0" y="16126"/>
                  </a:cubicBezTo>
                  <a:lnTo>
                    <a:pt x="0" y="69390"/>
                  </a:lnTo>
                  <a:cubicBezTo>
                    <a:pt x="0" y="78302"/>
                    <a:pt x="7214" y="85516"/>
                    <a:pt x="16126" y="85516"/>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Vrije vorm: vorm 78">
              <a:extLst>
                <a:ext uri="{FF2B5EF4-FFF2-40B4-BE49-F238E27FC236}">
                  <a16:creationId xmlns:a16="http://schemas.microsoft.com/office/drawing/2014/main" id="{C2DB4684-409F-4BBF-A0EE-5C0285B6F2E2}"/>
                </a:ext>
              </a:extLst>
            </p:cNvPr>
            <p:cNvSpPr/>
            <p:nvPr/>
          </p:nvSpPr>
          <p:spPr>
            <a:xfrm>
              <a:off x="3240933" y="-447650"/>
              <a:ext cx="32263" cy="85516"/>
            </a:xfrm>
            <a:custGeom>
              <a:avLst/>
              <a:gdLst>
                <a:gd name="connsiteX0" fmla="*/ 16126 w 32263"/>
                <a:gd name="connsiteY0" fmla="*/ 85516 h 85516"/>
                <a:gd name="connsiteX1" fmla="*/ 32264 w 32263"/>
                <a:gd name="connsiteY1" fmla="*/ 69390 h 85516"/>
                <a:gd name="connsiteX2" fmla="*/ 32264 w 32263"/>
                <a:gd name="connsiteY2" fmla="*/ 16126 h 85516"/>
                <a:gd name="connsiteX3" fmla="*/ 16126 w 32263"/>
                <a:gd name="connsiteY3" fmla="*/ 0 h 85516"/>
                <a:gd name="connsiteX4" fmla="*/ 0 w 32263"/>
                <a:gd name="connsiteY4" fmla="*/ 16126 h 85516"/>
                <a:gd name="connsiteX5" fmla="*/ 0 w 32263"/>
                <a:gd name="connsiteY5" fmla="*/ 69390 h 85516"/>
                <a:gd name="connsiteX6" fmla="*/ 16126 w 32263"/>
                <a:gd name="connsiteY6" fmla="*/ 85516 h 8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85516">
                  <a:moveTo>
                    <a:pt x="16126" y="85516"/>
                  </a:moveTo>
                  <a:cubicBezTo>
                    <a:pt x="25050" y="85516"/>
                    <a:pt x="32264" y="78290"/>
                    <a:pt x="32264" y="69390"/>
                  </a:cubicBezTo>
                  <a:lnTo>
                    <a:pt x="32264" y="16126"/>
                  </a:lnTo>
                  <a:cubicBezTo>
                    <a:pt x="32264" y="7214"/>
                    <a:pt x="25050" y="0"/>
                    <a:pt x="16126" y="0"/>
                  </a:cubicBezTo>
                  <a:cubicBezTo>
                    <a:pt x="7214" y="0"/>
                    <a:pt x="0" y="7214"/>
                    <a:pt x="0" y="16126"/>
                  </a:cubicBezTo>
                  <a:lnTo>
                    <a:pt x="0" y="69390"/>
                  </a:lnTo>
                  <a:cubicBezTo>
                    <a:pt x="0" y="78290"/>
                    <a:pt x="7214" y="85516"/>
                    <a:pt x="16126" y="85516"/>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Vrije vorm: vorm 79">
              <a:extLst>
                <a:ext uri="{FF2B5EF4-FFF2-40B4-BE49-F238E27FC236}">
                  <a16:creationId xmlns:a16="http://schemas.microsoft.com/office/drawing/2014/main" id="{D0169694-EBA0-4F0E-846D-C50EB0835C91}"/>
                </a:ext>
              </a:extLst>
            </p:cNvPr>
            <p:cNvSpPr/>
            <p:nvPr/>
          </p:nvSpPr>
          <p:spPr>
            <a:xfrm>
              <a:off x="3336088" y="-447650"/>
              <a:ext cx="32263" cy="85516"/>
            </a:xfrm>
            <a:custGeom>
              <a:avLst/>
              <a:gdLst>
                <a:gd name="connsiteX0" fmla="*/ 16126 w 32263"/>
                <a:gd name="connsiteY0" fmla="*/ 85516 h 85516"/>
                <a:gd name="connsiteX1" fmla="*/ 32264 w 32263"/>
                <a:gd name="connsiteY1" fmla="*/ 69390 h 85516"/>
                <a:gd name="connsiteX2" fmla="*/ 32264 w 32263"/>
                <a:gd name="connsiteY2" fmla="*/ 16126 h 85516"/>
                <a:gd name="connsiteX3" fmla="*/ 16126 w 32263"/>
                <a:gd name="connsiteY3" fmla="*/ 0 h 85516"/>
                <a:gd name="connsiteX4" fmla="*/ 0 w 32263"/>
                <a:gd name="connsiteY4" fmla="*/ 16126 h 85516"/>
                <a:gd name="connsiteX5" fmla="*/ 0 w 32263"/>
                <a:gd name="connsiteY5" fmla="*/ 69390 h 85516"/>
                <a:gd name="connsiteX6" fmla="*/ 16126 w 32263"/>
                <a:gd name="connsiteY6" fmla="*/ 85516 h 8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85516">
                  <a:moveTo>
                    <a:pt x="16126" y="85516"/>
                  </a:moveTo>
                  <a:cubicBezTo>
                    <a:pt x="25050" y="85516"/>
                    <a:pt x="32264" y="78290"/>
                    <a:pt x="32264" y="69390"/>
                  </a:cubicBezTo>
                  <a:lnTo>
                    <a:pt x="32264" y="16126"/>
                  </a:lnTo>
                  <a:cubicBezTo>
                    <a:pt x="32264" y="7214"/>
                    <a:pt x="25050" y="0"/>
                    <a:pt x="16126" y="0"/>
                  </a:cubicBezTo>
                  <a:cubicBezTo>
                    <a:pt x="7214" y="0"/>
                    <a:pt x="0" y="7214"/>
                    <a:pt x="0" y="16126"/>
                  </a:cubicBezTo>
                  <a:lnTo>
                    <a:pt x="0" y="69390"/>
                  </a:lnTo>
                  <a:cubicBezTo>
                    <a:pt x="0" y="78290"/>
                    <a:pt x="7214" y="85516"/>
                    <a:pt x="16126" y="85516"/>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Vrije vorm: vorm 80">
              <a:extLst>
                <a:ext uri="{FF2B5EF4-FFF2-40B4-BE49-F238E27FC236}">
                  <a16:creationId xmlns:a16="http://schemas.microsoft.com/office/drawing/2014/main" id="{D1821D47-5BA5-4097-9087-6D7FA3F4B420}"/>
                </a:ext>
              </a:extLst>
            </p:cNvPr>
            <p:cNvSpPr/>
            <p:nvPr/>
          </p:nvSpPr>
          <p:spPr>
            <a:xfrm>
              <a:off x="3240933" y="-296265"/>
              <a:ext cx="32263" cy="85528"/>
            </a:xfrm>
            <a:custGeom>
              <a:avLst/>
              <a:gdLst>
                <a:gd name="connsiteX0" fmla="*/ 16126 w 32263"/>
                <a:gd name="connsiteY0" fmla="*/ 85528 h 85528"/>
                <a:gd name="connsiteX1" fmla="*/ 32264 w 32263"/>
                <a:gd name="connsiteY1" fmla="*/ 69403 h 85528"/>
                <a:gd name="connsiteX2" fmla="*/ 32264 w 32263"/>
                <a:gd name="connsiteY2" fmla="*/ 16138 h 85528"/>
                <a:gd name="connsiteX3" fmla="*/ 16126 w 32263"/>
                <a:gd name="connsiteY3" fmla="*/ 0 h 85528"/>
                <a:gd name="connsiteX4" fmla="*/ 0 w 32263"/>
                <a:gd name="connsiteY4" fmla="*/ 16138 h 85528"/>
                <a:gd name="connsiteX5" fmla="*/ 0 w 32263"/>
                <a:gd name="connsiteY5" fmla="*/ 69403 h 85528"/>
                <a:gd name="connsiteX6" fmla="*/ 16126 w 32263"/>
                <a:gd name="connsiteY6" fmla="*/ 85528 h 8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85528">
                  <a:moveTo>
                    <a:pt x="16126" y="85528"/>
                  </a:moveTo>
                  <a:cubicBezTo>
                    <a:pt x="25050" y="85528"/>
                    <a:pt x="32264" y="78302"/>
                    <a:pt x="32264" y="69403"/>
                  </a:cubicBezTo>
                  <a:lnTo>
                    <a:pt x="32264" y="16138"/>
                  </a:lnTo>
                  <a:cubicBezTo>
                    <a:pt x="32264" y="7226"/>
                    <a:pt x="25050" y="0"/>
                    <a:pt x="16126" y="0"/>
                  </a:cubicBezTo>
                  <a:cubicBezTo>
                    <a:pt x="7214" y="0"/>
                    <a:pt x="0" y="7226"/>
                    <a:pt x="0" y="16138"/>
                  </a:cubicBezTo>
                  <a:lnTo>
                    <a:pt x="0" y="69403"/>
                  </a:lnTo>
                  <a:cubicBezTo>
                    <a:pt x="0" y="78302"/>
                    <a:pt x="7214" y="85528"/>
                    <a:pt x="16126" y="85528"/>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Vrije vorm: vorm 81">
              <a:extLst>
                <a:ext uri="{FF2B5EF4-FFF2-40B4-BE49-F238E27FC236}">
                  <a16:creationId xmlns:a16="http://schemas.microsoft.com/office/drawing/2014/main" id="{666111E8-CF69-4B01-8722-BE07FE08E3E3}"/>
                </a:ext>
              </a:extLst>
            </p:cNvPr>
            <p:cNvSpPr/>
            <p:nvPr/>
          </p:nvSpPr>
          <p:spPr>
            <a:xfrm>
              <a:off x="3336088" y="-296265"/>
              <a:ext cx="32263" cy="85528"/>
            </a:xfrm>
            <a:custGeom>
              <a:avLst/>
              <a:gdLst>
                <a:gd name="connsiteX0" fmla="*/ 16126 w 32263"/>
                <a:gd name="connsiteY0" fmla="*/ 85528 h 85528"/>
                <a:gd name="connsiteX1" fmla="*/ 32264 w 32263"/>
                <a:gd name="connsiteY1" fmla="*/ 69403 h 85528"/>
                <a:gd name="connsiteX2" fmla="*/ 32264 w 32263"/>
                <a:gd name="connsiteY2" fmla="*/ 16138 h 85528"/>
                <a:gd name="connsiteX3" fmla="*/ 16126 w 32263"/>
                <a:gd name="connsiteY3" fmla="*/ 0 h 85528"/>
                <a:gd name="connsiteX4" fmla="*/ 0 w 32263"/>
                <a:gd name="connsiteY4" fmla="*/ 16138 h 85528"/>
                <a:gd name="connsiteX5" fmla="*/ 0 w 32263"/>
                <a:gd name="connsiteY5" fmla="*/ 69403 h 85528"/>
                <a:gd name="connsiteX6" fmla="*/ 16126 w 32263"/>
                <a:gd name="connsiteY6" fmla="*/ 85528 h 8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85528">
                  <a:moveTo>
                    <a:pt x="16126" y="85528"/>
                  </a:moveTo>
                  <a:cubicBezTo>
                    <a:pt x="25050" y="85528"/>
                    <a:pt x="32264" y="78302"/>
                    <a:pt x="32264" y="69403"/>
                  </a:cubicBezTo>
                  <a:lnTo>
                    <a:pt x="32264" y="16138"/>
                  </a:lnTo>
                  <a:cubicBezTo>
                    <a:pt x="32264" y="7226"/>
                    <a:pt x="25050" y="0"/>
                    <a:pt x="16126" y="0"/>
                  </a:cubicBezTo>
                  <a:cubicBezTo>
                    <a:pt x="7214" y="0"/>
                    <a:pt x="0" y="7226"/>
                    <a:pt x="0" y="16138"/>
                  </a:cubicBezTo>
                  <a:lnTo>
                    <a:pt x="0" y="69403"/>
                  </a:lnTo>
                  <a:cubicBezTo>
                    <a:pt x="0" y="78302"/>
                    <a:pt x="7214" y="85528"/>
                    <a:pt x="16126" y="85528"/>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Vrije vorm: vorm 82">
              <a:extLst>
                <a:ext uri="{FF2B5EF4-FFF2-40B4-BE49-F238E27FC236}">
                  <a16:creationId xmlns:a16="http://schemas.microsoft.com/office/drawing/2014/main" id="{E6335D57-CBC8-4B20-8A9B-AC7AAFB1BBE8}"/>
                </a:ext>
              </a:extLst>
            </p:cNvPr>
            <p:cNvSpPr/>
            <p:nvPr/>
          </p:nvSpPr>
          <p:spPr>
            <a:xfrm>
              <a:off x="3433913" y="-599048"/>
              <a:ext cx="32263" cy="85516"/>
            </a:xfrm>
            <a:custGeom>
              <a:avLst/>
              <a:gdLst>
                <a:gd name="connsiteX0" fmla="*/ 16138 w 32263"/>
                <a:gd name="connsiteY0" fmla="*/ 85516 h 85516"/>
                <a:gd name="connsiteX1" fmla="*/ 32264 w 32263"/>
                <a:gd name="connsiteY1" fmla="*/ 69390 h 85516"/>
                <a:gd name="connsiteX2" fmla="*/ 32264 w 32263"/>
                <a:gd name="connsiteY2" fmla="*/ 16126 h 85516"/>
                <a:gd name="connsiteX3" fmla="*/ 16138 w 32263"/>
                <a:gd name="connsiteY3" fmla="*/ 0 h 85516"/>
                <a:gd name="connsiteX4" fmla="*/ 0 w 32263"/>
                <a:gd name="connsiteY4" fmla="*/ 16126 h 85516"/>
                <a:gd name="connsiteX5" fmla="*/ 0 w 32263"/>
                <a:gd name="connsiteY5" fmla="*/ 69390 h 85516"/>
                <a:gd name="connsiteX6" fmla="*/ 16138 w 32263"/>
                <a:gd name="connsiteY6" fmla="*/ 85516 h 8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85516">
                  <a:moveTo>
                    <a:pt x="16138" y="85516"/>
                  </a:moveTo>
                  <a:cubicBezTo>
                    <a:pt x="25050" y="85516"/>
                    <a:pt x="32264" y="78302"/>
                    <a:pt x="32264" y="69390"/>
                  </a:cubicBezTo>
                  <a:lnTo>
                    <a:pt x="32264" y="16126"/>
                  </a:lnTo>
                  <a:cubicBezTo>
                    <a:pt x="32264" y="7226"/>
                    <a:pt x="25050" y="0"/>
                    <a:pt x="16138" y="0"/>
                  </a:cubicBezTo>
                  <a:cubicBezTo>
                    <a:pt x="7214" y="0"/>
                    <a:pt x="0" y="7226"/>
                    <a:pt x="0" y="16126"/>
                  </a:cubicBezTo>
                  <a:lnTo>
                    <a:pt x="0" y="69390"/>
                  </a:lnTo>
                  <a:cubicBezTo>
                    <a:pt x="0" y="78302"/>
                    <a:pt x="7214" y="85516"/>
                    <a:pt x="16138" y="85516"/>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Vrije vorm: vorm 83">
              <a:extLst>
                <a:ext uri="{FF2B5EF4-FFF2-40B4-BE49-F238E27FC236}">
                  <a16:creationId xmlns:a16="http://schemas.microsoft.com/office/drawing/2014/main" id="{9C621F36-F4FF-4133-A76C-B16E8DADF6D0}"/>
                </a:ext>
              </a:extLst>
            </p:cNvPr>
            <p:cNvSpPr/>
            <p:nvPr/>
          </p:nvSpPr>
          <p:spPr>
            <a:xfrm>
              <a:off x="3433913" y="-447650"/>
              <a:ext cx="32263" cy="85516"/>
            </a:xfrm>
            <a:custGeom>
              <a:avLst/>
              <a:gdLst>
                <a:gd name="connsiteX0" fmla="*/ 16138 w 32263"/>
                <a:gd name="connsiteY0" fmla="*/ 85516 h 85516"/>
                <a:gd name="connsiteX1" fmla="*/ 32264 w 32263"/>
                <a:gd name="connsiteY1" fmla="*/ 69390 h 85516"/>
                <a:gd name="connsiteX2" fmla="*/ 32264 w 32263"/>
                <a:gd name="connsiteY2" fmla="*/ 16126 h 85516"/>
                <a:gd name="connsiteX3" fmla="*/ 16138 w 32263"/>
                <a:gd name="connsiteY3" fmla="*/ 0 h 85516"/>
                <a:gd name="connsiteX4" fmla="*/ 0 w 32263"/>
                <a:gd name="connsiteY4" fmla="*/ 16126 h 85516"/>
                <a:gd name="connsiteX5" fmla="*/ 0 w 32263"/>
                <a:gd name="connsiteY5" fmla="*/ 69390 h 85516"/>
                <a:gd name="connsiteX6" fmla="*/ 16138 w 32263"/>
                <a:gd name="connsiteY6" fmla="*/ 85516 h 8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85516">
                  <a:moveTo>
                    <a:pt x="16138" y="85516"/>
                  </a:moveTo>
                  <a:cubicBezTo>
                    <a:pt x="25050" y="85516"/>
                    <a:pt x="32264" y="78290"/>
                    <a:pt x="32264" y="69390"/>
                  </a:cubicBezTo>
                  <a:lnTo>
                    <a:pt x="32264" y="16126"/>
                  </a:lnTo>
                  <a:cubicBezTo>
                    <a:pt x="32264" y="7214"/>
                    <a:pt x="25050" y="0"/>
                    <a:pt x="16138" y="0"/>
                  </a:cubicBezTo>
                  <a:cubicBezTo>
                    <a:pt x="7214" y="0"/>
                    <a:pt x="0" y="7214"/>
                    <a:pt x="0" y="16126"/>
                  </a:cubicBezTo>
                  <a:lnTo>
                    <a:pt x="0" y="69390"/>
                  </a:lnTo>
                  <a:cubicBezTo>
                    <a:pt x="0" y="78290"/>
                    <a:pt x="7214" y="85516"/>
                    <a:pt x="16138" y="85516"/>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Vrije vorm: vorm 85">
              <a:extLst>
                <a:ext uri="{FF2B5EF4-FFF2-40B4-BE49-F238E27FC236}">
                  <a16:creationId xmlns:a16="http://schemas.microsoft.com/office/drawing/2014/main" id="{0976BD04-AD8E-4831-89D8-35EFC231B300}"/>
                </a:ext>
              </a:extLst>
            </p:cNvPr>
            <p:cNvSpPr/>
            <p:nvPr/>
          </p:nvSpPr>
          <p:spPr>
            <a:xfrm>
              <a:off x="3433913" y="-296265"/>
              <a:ext cx="32263" cy="85528"/>
            </a:xfrm>
            <a:custGeom>
              <a:avLst/>
              <a:gdLst>
                <a:gd name="connsiteX0" fmla="*/ 16138 w 32263"/>
                <a:gd name="connsiteY0" fmla="*/ 85528 h 85528"/>
                <a:gd name="connsiteX1" fmla="*/ 32264 w 32263"/>
                <a:gd name="connsiteY1" fmla="*/ 69403 h 85528"/>
                <a:gd name="connsiteX2" fmla="*/ 32264 w 32263"/>
                <a:gd name="connsiteY2" fmla="*/ 16138 h 85528"/>
                <a:gd name="connsiteX3" fmla="*/ 16138 w 32263"/>
                <a:gd name="connsiteY3" fmla="*/ 0 h 85528"/>
                <a:gd name="connsiteX4" fmla="*/ 0 w 32263"/>
                <a:gd name="connsiteY4" fmla="*/ 16138 h 85528"/>
                <a:gd name="connsiteX5" fmla="*/ 0 w 32263"/>
                <a:gd name="connsiteY5" fmla="*/ 69403 h 85528"/>
                <a:gd name="connsiteX6" fmla="*/ 16138 w 32263"/>
                <a:gd name="connsiteY6" fmla="*/ 85528 h 8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3" h="85528">
                  <a:moveTo>
                    <a:pt x="16138" y="85528"/>
                  </a:moveTo>
                  <a:cubicBezTo>
                    <a:pt x="25050" y="85528"/>
                    <a:pt x="32264" y="78302"/>
                    <a:pt x="32264" y="69403"/>
                  </a:cubicBezTo>
                  <a:lnTo>
                    <a:pt x="32264" y="16138"/>
                  </a:lnTo>
                  <a:cubicBezTo>
                    <a:pt x="32264" y="7226"/>
                    <a:pt x="25050" y="0"/>
                    <a:pt x="16138" y="0"/>
                  </a:cubicBezTo>
                  <a:cubicBezTo>
                    <a:pt x="7214" y="0"/>
                    <a:pt x="0" y="7226"/>
                    <a:pt x="0" y="16138"/>
                  </a:cubicBezTo>
                  <a:lnTo>
                    <a:pt x="0" y="69403"/>
                  </a:lnTo>
                  <a:cubicBezTo>
                    <a:pt x="0" y="78302"/>
                    <a:pt x="7214" y="85528"/>
                    <a:pt x="16138" y="85528"/>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Vrije vorm: vorm 86">
              <a:extLst>
                <a:ext uri="{FF2B5EF4-FFF2-40B4-BE49-F238E27FC236}">
                  <a16:creationId xmlns:a16="http://schemas.microsoft.com/office/drawing/2014/main" id="{B6AACAF0-6C91-4C41-A9EB-5FD6307A2383}"/>
                </a:ext>
              </a:extLst>
            </p:cNvPr>
            <p:cNvSpPr/>
            <p:nvPr/>
          </p:nvSpPr>
          <p:spPr>
            <a:xfrm>
              <a:off x="2551266" y="-939858"/>
              <a:ext cx="1290778" cy="1074977"/>
            </a:xfrm>
            <a:custGeom>
              <a:avLst/>
              <a:gdLst>
                <a:gd name="connsiteX0" fmla="*/ 1290778 w 1290778"/>
                <a:gd name="connsiteY0" fmla="*/ 695307 h 1074977"/>
                <a:gd name="connsiteX1" fmla="*/ 1197384 w 1290778"/>
                <a:gd name="connsiteY1" fmla="*/ 601925 h 1074977"/>
                <a:gd name="connsiteX2" fmla="*/ 1103990 w 1290778"/>
                <a:gd name="connsiteY2" fmla="*/ 695307 h 1074977"/>
                <a:gd name="connsiteX3" fmla="*/ 1152761 w 1290778"/>
                <a:gd name="connsiteY3" fmla="*/ 777314 h 1074977"/>
                <a:gd name="connsiteX4" fmla="*/ 1103990 w 1290778"/>
                <a:gd name="connsiteY4" fmla="*/ 859335 h 1074977"/>
                <a:gd name="connsiteX5" fmla="*/ 1181246 w 1290778"/>
                <a:gd name="connsiteY5" fmla="*/ 951227 h 1074977"/>
                <a:gd name="connsiteX6" fmla="*/ 1181246 w 1290778"/>
                <a:gd name="connsiteY6" fmla="*/ 1042701 h 1074977"/>
                <a:gd name="connsiteX7" fmla="*/ 1035437 w 1290778"/>
                <a:gd name="connsiteY7" fmla="*/ 1042701 h 1074977"/>
                <a:gd name="connsiteX8" fmla="*/ 1035437 w 1290778"/>
                <a:gd name="connsiteY8" fmla="*/ 16140 h 1074977"/>
                <a:gd name="connsiteX9" fmla="*/ 1028211 w 1290778"/>
                <a:gd name="connsiteY9" fmla="*/ 2673 h 1074977"/>
                <a:gd name="connsiteX10" fmla="*/ 1012984 w 1290778"/>
                <a:gd name="connsiteY10" fmla="*/ 1282 h 1074977"/>
                <a:gd name="connsiteX11" fmla="*/ 578953 w 1290778"/>
                <a:gd name="connsiteY11" fmla="*/ 185817 h 1074977"/>
                <a:gd name="connsiteX12" fmla="*/ 569142 w 1290778"/>
                <a:gd name="connsiteY12" fmla="*/ 200663 h 1074977"/>
                <a:gd name="connsiteX13" fmla="*/ 569142 w 1290778"/>
                <a:gd name="connsiteY13" fmla="*/ 303536 h 1074977"/>
                <a:gd name="connsiteX14" fmla="*/ 271467 w 1290778"/>
                <a:gd name="connsiteY14" fmla="*/ 303536 h 1074977"/>
                <a:gd name="connsiteX15" fmla="*/ 255329 w 1290778"/>
                <a:gd name="connsiteY15" fmla="*/ 319674 h 1074977"/>
                <a:gd name="connsiteX16" fmla="*/ 255329 w 1290778"/>
                <a:gd name="connsiteY16" fmla="*/ 1042701 h 1074977"/>
                <a:gd name="connsiteX17" fmla="*/ 109520 w 1290778"/>
                <a:gd name="connsiteY17" fmla="*/ 1042701 h 1074977"/>
                <a:gd name="connsiteX18" fmla="*/ 109520 w 1290778"/>
                <a:gd name="connsiteY18" fmla="*/ 951227 h 1074977"/>
                <a:gd name="connsiteX19" fmla="*/ 186776 w 1290778"/>
                <a:gd name="connsiteY19" fmla="*/ 859335 h 1074977"/>
                <a:gd name="connsiteX20" fmla="*/ 93394 w 1290778"/>
                <a:gd name="connsiteY20" fmla="*/ 765940 h 1074977"/>
                <a:gd name="connsiteX21" fmla="*/ 0 w 1290778"/>
                <a:gd name="connsiteY21" fmla="*/ 859335 h 1074977"/>
                <a:gd name="connsiteX22" fmla="*/ 77256 w 1290778"/>
                <a:gd name="connsiteY22" fmla="*/ 951227 h 1074977"/>
                <a:gd name="connsiteX23" fmla="*/ 77256 w 1290778"/>
                <a:gd name="connsiteY23" fmla="*/ 1042701 h 1074977"/>
                <a:gd name="connsiteX24" fmla="*/ 16138 w 1290778"/>
                <a:gd name="connsiteY24" fmla="*/ 1042701 h 1074977"/>
                <a:gd name="connsiteX25" fmla="*/ 0 w 1290778"/>
                <a:gd name="connsiteY25" fmla="*/ 1058839 h 1074977"/>
                <a:gd name="connsiteX26" fmla="*/ 16138 w 1290778"/>
                <a:gd name="connsiteY26" fmla="*/ 1074977 h 1074977"/>
                <a:gd name="connsiteX27" fmla="*/ 1274640 w 1290778"/>
                <a:gd name="connsiteY27" fmla="*/ 1074977 h 1074977"/>
                <a:gd name="connsiteX28" fmla="*/ 1290778 w 1290778"/>
                <a:gd name="connsiteY28" fmla="*/ 1058839 h 1074977"/>
                <a:gd name="connsiteX29" fmla="*/ 1274640 w 1290778"/>
                <a:gd name="connsiteY29" fmla="*/ 1042701 h 1074977"/>
                <a:gd name="connsiteX30" fmla="*/ 1213522 w 1290778"/>
                <a:gd name="connsiteY30" fmla="*/ 1042701 h 1074977"/>
                <a:gd name="connsiteX31" fmla="*/ 1213522 w 1290778"/>
                <a:gd name="connsiteY31" fmla="*/ 951227 h 1074977"/>
                <a:gd name="connsiteX32" fmla="*/ 1290778 w 1290778"/>
                <a:gd name="connsiteY32" fmla="*/ 859335 h 1074977"/>
                <a:gd name="connsiteX33" fmla="*/ 1242007 w 1290778"/>
                <a:gd name="connsiteY33" fmla="*/ 777314 h 1074977"/>
                <a:gd name="connsiteX34" fmla="*/ 1290778 w 1290778"/>
                <a:gd name="connsiteY34" fmla="*/ 695307 h 1074977"/>
                <a:gd name="connsiteX35" fmla="*/ 32264 w 1290778"/>
                <a:gd name="connsiteY35" fmla="*/ 859335 h 1074977"/>
                <a:gd name="connsiteX36" fmla="*/ 93394 w 1290778"/>
                <a:gd name="connsiteY36" fmla="*/ 798204 h 1074977"/>
                <a:gd name="connsiteX37" fmla="*/ 154512 w 1290778"/>
                <a:gd name="connsiteY37" fmla="*/ 859335 h 1074977"/>
                <a:gd name="connsiteX38" fmla="*/ 93394 w 1290778"/>
                <a:gd name="connsiteY38" fmla="*/ 920453 h 1074977"/>
                <a:gd name="connsiteX39" fmla="*/ 32264 w 1290778"/>
                <a:gd name="connsiteY39" fmla="*/ 859335 h 1074977"/>
                <a:gd name="connsiteX40" fmla="*/ 1003173 w 1290778"/>
                <a:gd name="connsiteY40" fmla="*/ 40525 h 1074977"/>
                <a:gd name="connsiteX41" fmla="*/ 1003173 w 1290778"/>
                <a:gd name="connsiteY41" fmla="*/ 1042701 h 1074977"/>
                <a:gd name="connsiteX42" fmla="*/ 912117 w 1290778"/>
                <a:gd name="connsiteY42" fmla="*/ 1042701 h 1074977"/>
                <a:gd name="connsiteX43" fmla="*/ 912117 w 1290778"/>
                <a:gd name="connsiteY43" fmla="*/ 880581 h 1074977"/>
                <a:gd name="connsiteX44" fmla="*/ 895979 w 1290778"/>
                <a:gd name="connsiteY44" fmla="*/ 864455 h 1074977"/>
                <a:gd name="connsiteX45" fmla="*/ 708600 w 1290778"/>
                <a:gd name="connsiteY45" fmla="*/ 864455 h 1074977"/>
                <a:gd name="connsiteX46" fmla="*/ 692462 w 1290778"/>
                <a:gd name="connsiteY46" fmla="*/ 880581 h 1074977"/>
                <a:gd name="connsiteX47" fmla="*/ 692462 w 1290778"/>
                <a:gd name="connsiteY47" fmla="*/ 1042701 h 1074977"/>
                <a:gd name="connsiteX48" fmla="*/ 601406 w 1290778"/>
                <a:gd name="connsiteY48" fmla="*/ 1042701 h 1074977"/>
                <a:gd name="connsiteX49" fmla="*/ 601406 w 1290778"/>
                <a:gd name="connsiteY49" fmla="*/ 211348 h 1074977"/>
                <a:gd name="connsiteX50" fmla="*/ 879841 w 1290778"/>
                <a:gd name="connsiteY50" fmla="*/ 1042701 h 1074977"/>
                <a:gd name="connsiteX51" fmla="*/ 724738 w 1290778"/>
                <a:gd name="connsiteY51" fmla="*/ 1042701 h 1074977"/>
                <a:gd name="connsiteX52" fmla="*/ 724738 w 1290778"/>
                <a:gd name="connsiteY52" fmla="*/ 896719 h 1074977"/>
                <a:gd name="connsiteX53" fmla="*/ 879841 w 1290778"/>
                <a:gd name="connsiteY53" fmla="*/ 896719 h 1074977"/>
                <a:gd name="connsiteX54" fmla="*/ 287606 w 1290778"/>
                <a:gd name="connsiteY54" fmla="*/ 335800 h 1074977"/>
                <a:gd name="connsiteX55" fmla="*/ 569142 w 1290778"/>
                <a:gd name="connsiteY55" fmla="*/ 335800 h 1074977"/>
                <a:gd name="connsiteX56" fmla="*/ 569142 w 1290778"/>
                <a:gd name="connsiteY56" fmla="*/ 1042701 h 1074977"/>
                <a:gd name="connsiteX57" fmla="*/ 287606 w 1290778"/>
                <a:gd name="connsiteY57" fmla="*/ 1042701 h 1074977"/>
                <a:gd name="connsiteX58" fmla="*/ 1197384 w 1290778"/>
                <a:gd name="connsiteY58" fmla="*/ 920453 h 1074977"/>
                <a:gd name="connsiteX59" fmla="*/ 1136266 w 1290778"/>
                <a:gd name="connsiteY59" fmla="*/ 859335 h 1074977"/>
                <a:gd name="connsiteX60" fmla="*/ 1197384 w 1290778"/>
                <a:gd name="connsiteY60" fmla="*/ 798204 h 1074977"/>
                <a:gd name="connsiteX61" fmla="*/ 1258502 w 1290778"/>
                <a:gd name="connsiteY61" fmla="*/ 859335 h 1074977"/>
                <a:gd name="connsiteX62" fmla="*/ 1197384 w 1290778"/>
                <a:gd name="connsiteY62" fmla="*/ 920453 h 1074977"/>
                <a:gd name="connsiteX63" fmla="*/ 1197384 w 1290778"/>
                <a:gd name="connsiteY63" fmla="*/ 756425 h 1074977"/>
                <a:gd name="connsiteX64" fmla="*/ 1136266 w 1290778"/>
                <a:gd name="connsiteY64" fmla="*/ 695307 h 1074977"/>
                <a:gd name="connsiteX65" fmla="*/ 1197384 w 1290778"/>
                <a:gd name="connsiteY65" fmla="*/ 634189 h 1074977"/>
                <a:gd name="connsiteX66" fmla="*/ 1258502 w 1290778"/>
                <a:gd name="connsiteY66" fmla="*/ 695307 h 1074977"/>
                <a:gd name="connsiteX67" fmla="*/ 1197384 w 1290778"/>
                <a:gd name="connsiteY67" fmla="*/ 756425 h 107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90778" h="1074977">
                  <a:moveTo>
                    <a:pt x="1290778" y="695307"/>
                  </a:moveTo>
                  <a:cubicBezTo>
                    <a:pt x="1290778" y="643815"/>
                    <a:pt x="1248876" y="601925"/>
                    <a:pt x="1197384" y="601925"/>
                  </a:cubicBezTo>
                  <a:cubicBezTo>
                    <a:pt x="1145892" y="601925"/>
                    <a:pt x="1103990" y="643815"/>
                    <a:pt x="1103990" y="695307"/>
                  </a:cubicBezTo>
                  <a:cubicBezTo>
                    <a:pt x="1103990" y="730648"/>
                    <a:pt x="1123735" y="761459"/>
                    <a:pt x="1152761" y="777314"/>
                  </a:cubicBezTo>
                  <a:cubicBezTo>
                    <a:pt x="1123735" y="793182"/>
                    <a:pt x="1103990" y="823993"/>
                    <a:pt x="1103990" y="859335"/>
                  </a:cubicBezTo>
                  <a:cubicBezTo>
                    <a:pt x="1103990" y="905312"/>
                    <a:pt x="1137436" y="943546"/>
                    <a:pt x="1181246" y="951227"/>
                  </a:cubicBezTo>
                  <a:lnTo>
                    <a:pt x="1181246" y="1042701"/>
                  </a:lnTo>
                  <a:lnTo>
                    <a:pt x="1035437" y="1042701"/>
                  </a:lnTo>
                  <a:lnTo>
                    <a:pt x="1035437" y="16140"/>
                  </a:lnTo>
                  <a:cubicBezTo>
                    <a:pt x="1035437" y="10723"/>
                    <a:pt x="1032729" y="5664"/>
                    <a:pt x="1028211" y="2673"/>
                  </a:cubicBezTo>
                  <a:cubicBezTo>
                    <a:pt x="1023681" y="-319"/>
                    <a:pt x="1017969" y="-823"/>
                    <a:pt x="1012984" y="1282"/>
                  </a:cubicBezTo>
                  <a:lnTo>
                    <a:pt x="578953" y="185817"/>
                  </a:lnTo>
                  <a:cubicBezTo>
                    <a:pt x="572995" y="188353"/>
                    <a:pt x="569142" y="194200"/>
                    <a:pt x="569142" y="200663"/>
                  </a:cubicBezTo>
                  <a:lnTo>
                    <a:pt x="569142" y="303536"/>
                  </a:lnTo>
                  <a:lnTo>
                    <a:pt x="271467" y="303536"/>
                  </a:lnTo>
                  <a:cubicBezTo>
                    <a:pt x="262555" y="303536"/>
                    <a:pt x="255329" y="310762"/>
                    <a:pt x="255329" y="319674"/>
                  </a:cubicBezTo>
                  <a:lnTo>
                    <a:pt x="255329" y="1042701"/>
                  </a:lnTo>
                  <a:lnTo>
                    <a:pt x="109520" y="1042701"/>
                  </a:lnTo>
                  <a:lnTo>
                    <a:pt x="109520" y="951227"/>
                  </a:lnTo>
                  <a:cubicBezTo>
                    <a:pt x="153343" y="943546"/>
                    <a:pt x="186776" y="905312"/>
                    <a:pt x="186776" y="859335"/>
                  </a:cubicBezTo>
                  <a:cubicBezTo>
                    <a:pt x="186776" y="807830"/>
                    <a:pt x="144886" y="765940"/>
                    <a:pt x="93394" y="765940"/>
                  </a:cubicBezTo>
                  <a:cubicBezTo>
                    <a:pt x="41902" y="765940"/>
                    <a:pt x="0" y="807830"/>
                    <a:pt x="0" y="859335"/>
                  </a:cubicBezTo>
                  <a:cubicBezTo>
                    <a:pt x="0" y="905312"/>
                    <a:pt x="33433" y="943546"/>
                    <a:pt x="77256" y="951227"/>
                  </a:cubicBezTo>
                  <a:lnTo>
                    <a:pt x="77256" y="1042701"/>
                  </a:lnTo>
                  <a:lnTo>
                    <a:pt x="16138" y="1042701"/>
                  </a:lnTo>
                  <a:cubicBezTo>
                    <a:pt x="7214" y="1042701"/>
                    <a:pt x="0" y="1049927"/>
                    <a:pt x="0" y="1058839"/>
                  </a:cubicBezTo>
                  <a:cubicBezTo>
                    <a:pt x="0" y="1067751"/>
                    <a:pt x="7214" y="1074977"/>
                    <a:pt x="16138" y="1074977"/>
                  </a:cubicBezTo>
                  <a:lnTo>
                    <a:pt x="1274640" y="1074977"/>
                  </a:lnTo>
                  <a:cubicBezTo>
                    <a:pt x="1283553" y="1074977"/>
                    <a:pt x="1290778" y="1067751"/>
                    <a:pt x="1290778" y="1058839"/>
                  </a:cubicBezTo>
                  <a:cubicBezTo>
                    <a:pt x="1290778" y="1049927"/>
                    <a:pt x="1283553" y="1042701"/>
                    <a:pt x="1274640" y="1042701"/>
                  </a:cubicBezTo>
                  <a:lnTo>
                    <a:pt x="1213522" y="1042701"/>
                  </a:lnTo>
                  <a:lnTo>
                    <a:pt x="1213522" y="951227"/>
                  </a:lnTo>
                  <a:cubicBezTo>
                    <a:pt x="1257333" y="943546"/>
                    <a:pt x="1290778" y="905312"/>
                    <a:pt x="1290778" y="859335"/>
                  </a:cubicBezTo>
                  <a:cubicBezTo>
                    <a:pt x="1290778" y="823993"/>
                    <a:pt x="1271034" y="793182"/>
                    <a:pt x="1242007" y="777314"/>
                  </a:cubicBezTo>
                  <a:cubicBezTo>
                    <a:pt x="1271034" y="761459"/>
                    <a:pt x="1290778" y="730648"/>
                    <a:pt x="1290778" y="695307"/>
                  </a:cubicBezTo>
                  <a:close/>
                  <a:moveTo>
                    <a:pt x="32264" y="859335"/>
                  </a:moveTo>
                  <a:cubicBezTo>
                    <a:pt x="32264" y="825630"/>
                    <a:pt x="59690" y="798204"/>
                    <a:pt x="93394" y="798204"/>
                  </a:cubicBezTo>
                  <a:cubicBezTo>
                    <a:pt x="127086" y="798204"/>
                    <a:pt x="154512" y="825630"/>
                    <a:pt x="154512" y="859335"/>
                  </a:cubicBezTo>
                  <a:cubicBezTo>
                    <a:pt x="154512" y="893026"/>
                    <a:pt x="127086" y="920453"/>
                    <a:pt x="93394" y="920453"/>
                  </a:cubicBezTo>
                  <a:cubicBezTo>
                    <a:pt x="59690" y="920453"/>
                    <a:pt x="32264" y="893026"/>
                    <a:pt x="32264" y="859335"/>
                  </a:cubicBezTo>
                  <a:close/>
                  <a:moveTo>
                    <a:pt x="1003173" y="40525"/>
                  </a:moveTo>
                  <a:lnTo>
                    <a:pt x="1003173" y="1042701"/>
                  </a:lnTo>
                  <a:lnTo>
                    <a:pt x="912117" y="1042701"/>
                  </a:lnTo>
                  <a:lnTo>
                    <a:pt x="912117" y="880581"/>
                  </a:lnTo>
                  <a:cubicBezTo>
                    <a:pt x="912117" y="871669"/>
                    <a:pt x="904892" y="864455"/>
                    <a:pt x="895979" y="864455"/>
                  </a:cubicBezTo>
                  <a:lnTo>
                    <a:pt x="708600" y="864455"/>
                  </a:lnTo>
                  <a:cubicBezTo>
                    <a:pt x="699688" y="864455"/>
                    <a:pt x="692462" y="871669"/>
                    <a:pt x="692462" y="880581"/>
                  </a:cubicBezTo>
                  <a:lnTo>
                    <a:pt x="692462" y="1042701"/>
                  </a:lnTo>
                  <a:lnTo>
                    <a:pt x="601406" y="1042701"/>
                  </a:lnTo>
                  <a:lnTo>
                    <a:pt x="601406" y="211348"/>
                  </a:lnTo>
                  <a:close/>
                  <a:moveTo>
                    <a:pt x="879841" y="1042701"/>
                  </a:moveTo>
                  <a:lnTo>
                    <a:pt x="724738" y="1042701"/>
                  </a:lnTo>
                  <a:lnTo>
                    <a:pt x="724738" y="896719"/>
                  </a:lnTo>
                  <a:lnTo>
                    <a:pt x="879841" y="896719"/>
                  </a:lnTo>
                  <a:close/>
                  <a:moveTo>
                    <a:pt x="287606" y="335800"/>
                  </a:moveTo>
                  <a:lnTo>
                    <a:pt x="569142" y="335800"/>
                  </a:lnTo>
                  <a:lnTo>
                    <a:pt x="569142" y="1042701"/>
                  </a:lnTo>
                  <a:lnTo>
                    <a:pt x="287606" y="1042701"/>
                  </a:lnTo>
                  <a:close/>
                  <a:moveTo>
                    <a:pt x="1197384" y="920453"/>
                  </a:moveTo>
                  <a:cubicBezTo>
                    <a:pt x="1163680" y="920453"/>
                    <a:pt x="1136266" y="893026"/>
                    <a:pt x="1136266" y="859335"/>
                  </a:cubicBezTo>
                  <a:cubicBezTo>
                    <a:pt x="1136266" y="825630"/>
                    <a:pt x="1163680" y="798204"/>
                    <a:pt x="1197384" y="798204"/>
                  </a:cubicBezTo>
                  <a:cubicBezTo>
                    <a:pt x="1231088" y="798204"/>
                    <a:pt x="1258502" y="825630"/>
                    <a:pt x="1258502" y="859335"/>
                  </a:cubicBezTo>
                  <a:cubicBezTo>
                    <a:pt x="1258502" y="893026"/>
                    <a:pt x="1231088" y="920453"/>
                    <a:pt x="1197384" y="920453"/>
                  </a:cubicBezTo>
                  <a:close/>
                  <a:moveTo>
                    <a:pt x="1197384" y="756425"/>
                  </a:moveTo>
                  <a:cubicBezTo>
                    <a:pt x="1163680" y="756425"/>
                    <a:pt x="1136266" y="729011"/>
                    <a:pt x="1136266" y="695307"/>
                  </a:cubicBezTo>
                  <a:cubicBezTo>
                    <a:pt x="1136266" y="661603"/>
                    <a:pt x="1163680" y="634189"/>
                    <a:pt x="1197384" y="634189"/>
                  </a:cubicBezTo>
                  <a:cubicBezTo>
                    <a:pt x="1231088" y="634189"/>
                    <a:pt x="1258502" y="661603"/>
                    <a:pt x="1258502" y="695307"/>
                  </a:cubicBezTo>
                  <a:cubicBezTo>
                    <a:pt x="1258502" y="729011"/>
                    <a:pt x="1231088" y="756425"/>
                    <a:pt x="1197384" y="756425"/>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Vrije vorm: vorm 87">
              <a:extLst>
                <a:ext uri="{FF2B5EF4-FFF2-40B4-BE49-F238E27FC236}">
                  <a16:creationId xmlns:a16="http://schemas.microsoft.com/office/drawing/2014/main" id="{DBAE7632-66A1-4E9A-83C6-7DDF0B68DA0F}"/>
                </a:ext>
              </a:extLst>
            </p:cNvPr>
            <p:cNvSpPr/>
            <p:nvPr/>
          </p:nvSpPr>
          <p:spPr>
            <a:xfrm>
              <a:off x="2551266" y="-949582"/>
              <a:ext cx="435630" cy="200957"/>
            </a:xfrm>
            <a:custGeom>
              <a:avLst/>
              <a:gdLst>
                <a:gd name="connsiteX0" fmla="*/ 268895 w 435630"/>
                <a:gd name="connsiteY0" fmla="*/ 122913 h 200957"/>
                <a:gd name="connsiteX1" fmla="*/ 302759 w 435630"/>
                <a:gd name="connsiteY1" fmla="*/ 169924 h 200957"/>
                <a:gd name="connsiteX2" fmla="*/ 318897 w 435630"/>
                <a:gd name="connsiteY2" fmla="*/ 186062 h 200957"/>
                <a:gd name="connsiteX3" fmla="*/ 419505 w 435630"/>
                <a:gd name="connsiteY3" fmla="*/ 186062 h 200957"/>
                <a:gd name="connsiteX4" fmla="*/ 435631 w 435630"/>
                <a:gd name="connsiteY4" fmla="*/ 169924 h 200957"/>
                <a:gd name="connsiteX5" fmla="*/ 419505 w 435630"/>
                <a:gd name="connsiteY5" fmla="*/ 153798 h 200957"/>
                <a:gd name="connsiteX6" fmla="*/ 333423 w 435630"/>
                <a:gd name="connsiteY6" fmla="*/ 153798 h 200957"/>
                <a:gd name="connsiteX7" fmla="*/ 290265 w 435630"/>
                <a:gd name="connsiteY7" fmla="*/ 97026 h 200957"/>
                <a:gd name="connsiteX8" fmla="*/ 186665 w 435630"/>
                <a:gd name="connsiteY8" fmla="*/ 0 h 200957"/>
                <a:gd name="connsiteX9" fmla="*/ 82845 w 435630"/>
                <a:gd name="connsiteY9" fmla="*/ 102590 h 200957"/>
                <a:gd name="connsiteX10" fmla="*/ 82254 w 435630"/>
                <a:gd name="connsiteY10" fmla="*/ 102590 h 200957"/>
                <a:gd name="connsiteX11" fmla="*/ 0 w 435630"/>
                <a:gd name="connsiteY11" fmla="*/ 184831 h 200957"/>
                <a:gd name="connsiteX12" fmla="*/ 16138 w 435630"/>
                <a:gd name="connsiteY12" fmla="*/ 200957 h 200957"/>
                <a:gd name="connsiteX13" fmla="*/ 32264 w 435630"/>
                <a:gd name="connsiteY13" fmla="*/ 184831 h 200957"/>
                <a:gd name="connsiteX14" fmla="*/ 82254 w 435630"/>
                <a:gd name="connsiteY14" fmla="*/ 134854 h 200957"/>
                <a:gd name="connsiteX15" fmla="*/ 96238 w 435630"/>
                <a:gd name="connsiteY15" fmla="*/ 137168 h 200957"/>
                <a:gd name="connsiteX16" fmla="*/ 111724 w 435630"/>
                <a:gd name="connsiteY16" fmla="*/ 133573 h 200957"/>
                <a:gd name="connsiteX17" fmla="*/ 116611 w 435630"/>
                <a:gd name="connsiteY17" fmla="*/ 118457 h 200957"/>
                <a:gd name="connsiteX18" fmla="*/ 115121 w 435630"/>
                <a:gd name="connsiteY18" fmla="*/ 103808 h 200957"/>
                <a:gd name="connsiteX19" fmla="*/ 186665 w 435630"/>
                <a:gd name="connsiteY19" fmla="*/ 32276 h 200957"/>
                <a:gd name="connsiteX20" fmla="*/ 258136 w 435630"/>
                <a:gd name="connsiteY20" fmla="*/ 105138 h 200957"/>
                <a:gd name="connsiteX21" fmla="*/ 258025 w 435630"/>
                <a:gd name="connsiteY21" fmla="*/ 106873 h 200957"/>
                <a:gd name="connsiteX22" fmla="*/ 268895 w 435630"/>
                <a:gd name="connsiteY22" fmla="*/ 122913 h 20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5630" h="200957">
                  <a:moveTo>
                    <a:pt x="268895" y="122913"/>
                  </a:moveTo>
                  <a:cubicBezTo>
                    <a:pt x="289169" y="129880"/>
                    <a:pt x="302759" y="148764"/>
                    <a:pt x="302759" y="169924"/>
                  </a:cubicBezTo>
                  <a:cubicBezTo>
                    <a:pt x="302759" y="178836"/>
                    <a:pt x="309972" y="186062"/>
                    <a:pt x="318897" y="186062"/>
                  </a:cubicBezTo>
                  <a:lnTo>
                    <a:pt x="419505" y="186062"/>
                  </a:lnTo>
                  <a:cubicBezTo>
                    <a:pt x="428417" y="186062"/>
                    <a:pt x="435631" y="178836"/>
                    <a:pt x="435631" y="169924"/>
                  </a:cubicBezTo>
                  <a:cubicBezTo>
                    <a:pt x="435631" y="161012"/>
                    <a:pt x="428417" y="153798"/>
                    <a:pt x="419505" y="153798"/>
                  </a:cubicBezTo>
                  <a:lnTo>
                    <a:pt x="333423" y="153798"/>
                  </a:lnTo>
                  <a:cubicBezTo>
                    <a:pt x="328486" y="129462"/>
                    <a:pt x="312644" y="108474"/>
                    <a:pt x="290265" y="97026"/>
                  </a:cubicBezTo>
                  <a:cubicBezTo>
                    <a:pt x="286756" y="42924"/>
                    <a:pt x="241629" y="0"/>
                    <a:pt x="186665" y="0"/>
                  </a:cubicBezTo>
                  <a:cubicBezTo>
                    <a:pt x="129831" y="0"/>
                    <a:pt x="83510" y="45903"/>
                    <a:pt x="82845" y="102590"/>
                  </a:cubicBezTo>
                  <a:cubicBezTo>
                    <a:pt x="82660" y="102590"/>
                    <a:pt x="82451" y="102590"/>
                    <a:pt x="82254" y="102590"/>
                  </a:cubicBezTo>
                  <a:cubicBezTo>
                    <a:pt x="36905" y="102590"/>
                    <a:pt x="0" y="139482"/>
                    <a:pt x="0" y="184831"/>
                  </a:cubicBezTo>
                  <a:cubicBezTo>
                    <a:pt x="0" y="193731"/>
                    <a:pt x="7214" y="200957"/>
                    <a:pt x="16138" y="200957"/>
                  </a:cubicBezTo>
                  <a:cubicBezTo>
                    <a:pt x="25050" y="200957"/>
                    <a:pt x="32264" y="193731"/>
                    <a:pt x="32264" y="184831"/>
                  </a:cubicBezTo>
                  <a:cubicBezTo>
                    <a:pt x="32264" y="157270"/>
                    <a:pt x="54692" y="134854"/>
                    <a:pt x="82254" y="134854"/>
                  </a:cubicBezTo>
                  <a:cubicBezTo>
                    <a:pt x="86452" y="134854"/>
                    <a:pt x="90895" y="135592"/>
                    <a:pt x="96238" y="137168"/>
                  </a:cubicBezTo>
                  <a:cubicBezTo>
                    <a:pt x="101703" y="138780"/>
                    <a:pt x="107551" y="137402"/>
                    <a:pt x="111724" y="133573"/>
                  </a:cubicBezTo>
                  <a:cubicBezTo>
                    <a:pt x="115884" y="129745"/>
                    <a:pt x="117743" y="124009"/>
                    <a:pt x="116611" y="118457"/>
                  </a:cubicBezTo>
                  <a:cubicBezTo>
                    <a:pt x="115626" y="113595"/>
                    <a:pt x="115121" y="108671"/>
                    <a:pt x="115121" y="103808"/>
                  </a:cubicBezTo>
                  <a:cubicBezTo>
                    <a:pt x="115121" y="64368"/>
                    <a:pt x="147213" y="32276"/>
                    <a:pt x="186665" y="32276"/>
                  </a:cubicBezTo>
                  <a:cubicBezTo>
                    <a:pt x="226118" y="32276"/>
                    <a:pt x="258222" y="64368"/>
                    <a:pt x="258136" y="105138"/>
                  </a:cubicBezTo>
                  <a:cubicBezTo>
                    <a:pt x="258136" y="105261"/>
                    <a:pt x="258050" y="106738"/>
                    <a:pt x="258025" y="106873"/>
                  </a:cubicBezTo>
                  <a:cubicBezTo>
                    <a:pt x="257681" y="114038"/>
                    <a:pt x="262112" y="120587"/>
                    <a:pt x="268895" y="122913"/>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Vrije vorm: vorm 88">
              <a:extLst>
                <a:ext uri="{FF2B5EF4-FFF2-40B4-BE49-F238E27FC236}">
                  <a16:creationId xmlns:a16="http://schemas.microsoft.com/office/drawing/2014/main" id="{797B60C6-80B1-4EB6-B2DE-BFD54D528E6E}"/>
                </a:ext>
              </a:extLst>
            </p:cNvPr>
            <p:cNvSpPr/>
            <p:nvPr/>
          </p:nvSpPr>
          <p:spPr>
            <a:xfrm>
              <a:off x="3060312" y="-1155660"/>
              <a:ext cx="342741" cy="205253"/>
            </a:xfrm>
            <a:custGeom>
              <a:avLst/>
              <a:gdLst>
                <a:gd name="connsiteX0" fmla="*/ 275468 w 342741"/>
                <a:gd name="connsiteY0" fmla="*/ 125252 h 205253"/>
                <a:gd name="connsiteX1" fmla="*/ 310465 w 342741"/>
                <a:gd name="connsiteY1" fmla="*/ 173839 h 205253"/>
                <a:gd name="connsiteX2" fmla="*/ 326603 w 342741"/>
                <a:gd name="connsiteY2" fmla="*/ 189977 h 205253"/>
                <a:gd name="connsiteX3" fmla="*/ 342741 w 342741"/>
                <a:gd name="connsiteY3" fmla="*/ 173839 h 205253"/>
                <a:gd name="connsiteX4" fmla="*/ 296850 w 342741"/>
                <a:gd name="connsiteY4" fmla="*/ 99340 h 205253"/>
                <a:gd name="connsiteX5" fmla="*/ 190998 w 342741"/>
                <a:gd name="connsiteY5" fmla="*/ 0 h 205253"/>
                <a:gd name="connsiteX6" fmla="*/ 84962 w 342741"/>
                <a:gd name="connsiteY6" fmla="*/ 105199 h 205253"/>
                <a:gd name="connsiteX7" fmla="*/ 0 w 342741"/>
                <a:gd name="connsiteY7" fmla="*/ 189115 h 205253"/>
                <a:gd name="connsiteX8" fmla="*/ 16138 w 342741"/>
                <a:gd name="connsiteY8" fmla="*/ 205253 h 205253"/>
                <a:gd name="connsiteX9" fmla="*/ 32264 w 342741"/>
                <a:gd name="connsiteY9" fmla="*/ 189115 h 205253"/>
                <a:gd name="connsiteX10" fmla="*/ 83940 w 342741"/>
                <a:gd name="connsiteY10" fmla="*/ 137463 h 205253"/>
                <a:gd name="connsiteX11" fmla="*/ 98404 w 342741"/>
                <a:gd name="connsiteY11" fmla="*/ 139851 h 205253"/>
                <a:gd name="connsiteX12" fmla="*/ 113890 w 342741"/>
                <a:gd name="connsiteY12" fmla="*/ 136257 h 205253"/>
                <a:gd name="connsiteX13" fmla="*/ 118777 w 342741"/>
                <a:gd name="connsiteY13" fmla="*/ 121141 h 205253"/>
                <a:gd name="connsiteX14" fmla="*/ 117226 w 342741"/>
                <a:gd name="connsiteY14" fmla="*/ 106049 h 205253"/>
                <a:gd name="connsiteX15" fmla="*/ 190998 w 342741"/>
                <a:gd name="connsiteY15" fmla="*/ 32264 h 205253"/>
                <a:gd name="connsiteX16" fmla="*/ 264709 w 342741"/>
                <a:gd name="connsiteY16" fmla="*/ 107464 h 205253"/>
                <a:gd name="connsiteX17" fmla="*/ 264599 w 342741"/>
                <a:gd name="connsiteY17" fmla="*/ 109212 h 205253"/>
                <a:gd name="connsiteX18" fmla="*/ 275468 w 342741"/>
                <a:gd name="connsiteY18" fmla="*/ 125252 h 20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2741" h="205253">
                  <a:moveTo>
                    <a:pt x="275468" y="125252"/>
                  </a:moveTo>
                  <a:cubicBezTo>
                    <a:pt x="296407" y="132429"/>
                    <a:pt x="310465" y="151964"/>
                    <a:pt x="310465" y="173839"/>
                  </a:cubicBezTo>
                  <a:cubicBezTo>
                    <a:pt x="310465" y="182751"/>
                    <a:pt x="317678" y="189977"/>
                    <a:pt x="326603" y="189977"/>
                  </a:cubicBezTo>
                  <a:cubicBezTo>
                    <a:pt x="335515" y="189977"/>
                    <a:pt x="342741" y="182751"/>
                    <a:pt x="342741" y="173839"/>
                  </a:cubicBezTo>
                  <a:cubicBezTo>
                    <a:pt x="342741" y="142153"/>
                    <a:pt x="324707" y="113496"/>
                    <a:pt x="296850" y="99340"/>
                  </a:cubicBezTo>
                  <a:cubicBezTo>
                    <a:pt x="293367" y="43971"/>
                    <a:pt x="247230" y="0"/>
                    <a:pt x="190998" y="0"/>
                  </a:cubicBezTo>
                  <a:cubicBezTo>
                    <a:pt x="132810" y="0"/>
                    <a:pt x="85418" y="47110"/>
                    <a:pt x="84962" y="105199"/>
                  </a:cubicBezTo>
                  <a:cubicBezTo>
                    <a:pt x="37865" y="104276"/>
                    <a:pt x="0" y="142498"/>
                    <a:pt x="0" y="189115"/>
                  </a:cubicBezTo>
                  <a:cubicBezTo>
                    <a:pt x="0" y="198027"/>
                    <a:pt x="7214" y="205253"/>
                    <a:pt x="16138" y="205253"/>
                  </a:cubicBezTo>
                  <a:cubicBezTo>
                    <a:pt x="25050" y="205253"/>
                    <a:pt x="32264" y="198027"/>
                    <a:pt x="32264" y="189115"/>
                  </a:cubicBezTo>
                  <a:cubicBezTo>
                    <a:pt x="32264" y="160630"/>
                    <a:pt x="55443" y="137463"/>
                    <a:pt x="83940" y="137463"/>
                  </a:cubicBezTo>
                  <a:cubicBezTo>
                    <a:pt x="88286" y="137463"/>
                    <a:pt x="92865" y="138214"/>
                    <a:pt x="98404" y="139851"/>
                  </a:cubicBezTo>
                  <a:cubicBezTo>
                    <a:pt x="103882" y="141464"/>
                    <a:pt x="109717" y="140098"/>
                    <a:pt x="113890" y="136257"/>
                  </a:cubicBezTo>
                  <a:cubicBezTo>
                    <a:pt x="118063" y="132416"/>
                    <a:pt x="119910" y="126680"/>
                    <a:pt x="118777" y="121141"/>
                  </a:cubicBezTo>
                  <a:cubicBezTo>
                    <a:pt x="117743" y="116130"/>
                    <a:pt x="117226" y="111046"/>
                    <a:pt x="117226" y="106049"/>
                  </a:cubicBezTo>
                  <a:cubicBezTo>
                    <a:pt x="117226" y="65365"/>
                    <a:pt x="150315" y="32264"/>
                    <a:pt x="190998" y="32264"/>
                  </a:cubicBezTo>
                  <a:cubicBezTo>
                    <a:pt x="231682" y="32264"/>
                    <a:pt x="264783" y="65365"/>
                    <a:pt x="264709" y="107464"/>
                  </a:cubicBezTo>
                  <a:cubicBezTo>
                    <a:pt x="264709" y="107575"/>
                    <a:pt x="264611" y="109102"/>
                    <a:pt x="264599" y="109212"/>
                  </a:cubicBezTo>
                  <a:cubicBezTo>
                    <a:pt x="264254" y="116389"/>
                    <a:pt x="268698" y="122913"/>
                    <a:pt x="275468" y="125252"/>
                  </a:cubicBezTo>
                  <a:close/>
                </a:path>
              </a:pathLst>
            </a:custGeom>
            <a:grpFill/>
            <a:ln w="3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0" name="Graphic 2">
            <a:extLst>
              <a:ext uri="{FF2B5EF4-FFF2-40B4-BE49-F238E27FC236}">
                <a16:creationId xmlns:a16="http://schemas.microsoft.com/office/drawing/2014/main" id="{65E1D93F-FB78-4F78-B432-804C76472097}"/>
              </a:ext>
            </a:extLst>
          </p:cNvPr>
          <p:cNvSpPr/>
          <p:nvPr/>
        </p:nvSpPr>
        <p:spPr>
          <a:xfrm>
            <a:off x="8717364" y="1799456"/>
            <a:ext cx="403263" cy="403258"/>
          </a:xfrm>
          <a:custGeom>
            <a:avLst/>
            <a:gdLst>
              <a:gd name="connsiteX0" fmla="*/ 963004 w 969275"/>
              <a:gd name="connsiteY0" fmla="*/ 167320 h 969262"/>
              <a:gd name="connsiteX1" fmla="*/ 967760 w 969275"/>
              <a:gd name="connsiteY1" fmla="*/ 150897 h 969262"/>
              <a:gd name="connsiteX2" fmla="*/ 951332 w 969275"/>
              <a:gd name="connsiteY2" fmla="*/ 146087 h 969262"/>
              <a:gd name="connsiteX3" fmla="*/ 740158 w 969275"/>
              <a:gd name="connsiteY3" fmla="*/ 124341 h 969262"/>
              <a:gd name="connsiteX4" fmla="*/ 547334 w 969275"/>
              <a:gd name="connsiteY4" fmla="*/ 53117 h 969262"/>
              <a:gd name="connsiteX5" fmla="*/ 484638 w 969275"/>
              <a:gd name="connsiteY5" fmla="*/ 0 h 969262"/>
              <a:gd name="connsiteX6" fmla="*/ 421942 w 969275"/>
              <a:gd name="connsiteY6" fmla="*/ 53115 h 969262"/>
              <a:gd name="connsiteX7" fmla="*/ 229118 w 969275"/>
              <a:gd name="connsiteY7" fmla="*/ 124341 h 969262"/>
              <a:gd name="connsiteX8" fmla="*/ 17973 w 969275"/>
              <a:gd name="connsiteY8" fmla="*/ 146105 h 969262"/>
              <a:gd name="connsiteX9" fmla="*/ 1515 w 969275"/>
              <a:gd name="connsiteY9" fmla="*/ 150862 h 969262"/>
              <a:gd name="connsiteX10" fmla="*/ 6271 w 969275"/>
              <a:gd name="connsiteY10" fmla="*/ 167320 h 969262"/>
              <a:gd name="connsiteX11" fmla="*/ 99536 w 969275"/>
              <a:gd name="connsiteY11" fmla="*/ 187854 h 969262"/>
              <a:gd name="connsiteX12" fmla="*/ 156154 w 969275"/>
              <a:gd name="connsiteY12" fmla="*/ 180980 h 969262"/>
              <a:gd name="connsiteX13" fmla="*/ 31430 w 969275"/>
              <a:gd name="connsiteY13" fmla="*/ 532698 h 969262"/>
              <a:gd name="connsiteX14" fmla="*/ 12116 w 969275"/>
              <a:gd name="connsiteY14" fmla="*/ 532698 h 969262"/>
              <a:gd name="connsiteX15" fmla="*/ 2391 w 969275"/>
              <a:gd name="connsiteY15" fmla="*/ 537585 h 969262"/>
              <a:gd name="connsiteX16" fmla="*/ 515 w 969275"/>
              <a:gd name="connsiteY16" fmla="*/ 548310 h 969262"/>
              <a:gd name="connsiteX17" fmla="*/ 173301 w 969275"/>
              <a:gd name="connsiteY17" fmla="*/ 676709 h 969262"/>
              <a:gd name="connsiteX18" fmla="*/ 346087 w 969275"/>
              <a:gd name="connsiteY18" fmla="*/ 548310 h 969262"/>
              <a:gd name="connsiteX19" fmla="*/ 344212 w 969275"/>
              <a:gd name="connsiteY19" fmla="*/ 537585 h 969262"/>
              <a:gd name="connsiteX20" fmla="*/ 334486 w 969275"/>
              <a:gd name="connsiteY20" fmla="*/ 532698 h 969262"/>
              <a:gd name="connsiteX21" fmla="*/ 315181 w 969275"/>
              <a:gd name="connsiteY21" fmla="*/ 532698 h 969262"/>
              <a:gd name="connsiteX22" fmla="*/ 187141 w 969275"/>
              <a:gd name="connsiteY22" fmla="*/ 171649 h 969262"/>
              <a:gd name="connsiteX23" fmla="*/ 241801 w 969275"/>
              <a:gd name="connsiteY23" fmla="*/ 144987 h 969262"/>
              <a:gd name="connsiteX24" fmla="*/ 420864 w 969275"/>
              <a:gd name="connsiteY24" fmla="*/ 77387 h 969262"/>
              <a:gd name="connsiteX25" fmla="*/ 420864 w 969275"/>
              <a:gd name="connsiteY25" fmla="*/ 723936 h 969262"/>
              <a:gd name="connsiteX26" fmla="*/ 293098 w 969275"/>
              <a:gd name="connsiteY26" fmla="*/ 723936 h 969262"/>
              <a:gd name="connsiteX27" fmla="*/ 280983 w 969275"/>
              <a:gd name="connsiteY27" fmla="*/ 736051 h 969262"/>
              <a:gd name="connsiteX28" fmla="*/ 280983 w 969275"/>
              <a:gd name="connsiteY28" fmla="*/ 830463 h 969262"/>
              <a:gd name="connsiteX29" fmla="*/ 250450 w 969275"/>
              <a:gd name="connsiteY29" fmla="*/ 830463 h 969262"/>
              <a:gd name="connsiteX30" fmla="*/ 200349 w 969275"/>
              <a:gd name="connsiteY30" fmla="*/ 880565 h 969262"/>
              <a:gd name="connsiteX31" fmla="*/ 200349 w 969275"/>
              <a:gd name="connsiteY31" fmla="*/ 957147 h 969262"/>
              <a:gd name="connsiteX32" fmla="*/ 212464 w 969275"/>
              <a:gd name="connsiteY32" fmla="*/ 969262 h 969262"/>
              <a:gd name="connsiteX33" fmla="*/ 756811 w 969275"/>
              <a:gd name="connsiteY33" fmla="*/ 969262 h 969262"/>
              <a:gd name="connsiteX34" fmla="*/ 768927 w 969275"/>
              <a:gd name="connsiteY34" fmla="*/ 957147 h 969262"/>
              <a:gd name="connsiteX35" fmla="*/ 768927 w 969275"/>
              <a:gd name="connsiteY35" fmla="*/ 880565 h 969262"/>
              <a:gd name="connsiteX36" fmla="*/ 718825 w 969275"/>
              <a:gd name="connsiteY36" fmla="*/ 830463 h 969262"/>
              <a:gd name="connsiteX37" fmla="*/ 688293 w 969275"/>
              <a:gd name="connsiteY37" fmla="*/ 830463 h 969262"/>
              <a:gd name="connsiteX38" fmla="*/ 688293 w 969275"/>
              <a:gd name="connsiteY38" fmla="*/ 736051 h 969262"/>
              <a:gd name="connsiteX39" fmla="*/ 676177 w 969275"/>
              <a:gd name="connsiteY39" fmla="*/ 723936 h 969262"/>
              <a:gd name="connsiteX40" fmla="*/ 548411 w 969275"/>
              <a:gd name="connsiteY40" fmla="*/ 723936 h 969262"/>
              <a:gd name="connsiteX41" fmla="*/ 548411 w 969275"/>
              <a:gd name="connsiteY41" fmla="*/ 77376 h 969262"/>
              <a:gd name="connsiteX42" fmla="*/ 727474 w 969275"/>
              <a:gd name="connsiteY42" fmla="*/ 144987 h 969262"/>
              <a:gd name="connsiteX43" fmla="*/ 782133 w 969275"/>
              <a:gd name="connsiteY43" fmla="*/ 171652 h 969262"/>
              <a:gd name="connsiteX44" fmla="*/ 654094 w 969275"/>
              <a:gd name="connsiteY44" fmla="*/ 532698 h 969262"/>
              <a:gd name="connsiteX45" fmla="*/ 634789 w 969275"/>
              <a:gd name="connsiteY45" fmla="*/ 532698 h 969262"/>
              <a:gd name="connsiteX46" fmla="*/ 625064 w 969275"/>
              <a:gd name="connsiteY46" fmla="*/ 537585 h 969262"/>
              <a:gd name="connsiteX47" fmla="*/ 623188 w 969275"/>
              <a:gd name="connsiteY47" fmla="*/ 548310 h 969262"/>
              <a:gd name="connsiteX48" fmla="*/ 795974 w 969275"/>
              <a:gd name="connsiteY48" fmla="*/ 676709 h 969262"/>
              <a:gd name="connsiteX49" fmla="*/ 968760 w 969275"/>
              <a:gd name="connsiteY49" fmla="*/ 548310 h 969262"/>
              <a:gd name="connsiteX50" fmla="*/ 966885 w 969275"/>
              <a:gd name="connsiteY50" fmla="*/ 537585 h 969262"/>
              <a:gd name="connsiteX51" fmla="*/ 957159 w 969275"/>
              <a:gd name="connsiteY51" fmla="*/ 532698 h 969262"/>
              <a:gd name="connsiteX52" fmla="*/ 937846 w 969275"/>
              <a:gd name="connsiteY52" fmla="*/ 532698 h 969262"/>
              <a:gd name="connsiteX53" fmla="*/ 813123 w 969275"/>
              <a:gd name="connsiteY53" fmla="*/ 180985 h 969262"/>
              <a:gd name="connsiteX54" fmla="*/ 869740 w 969275"/>
              <a:gd name="connsiteY54" fmla="*/ 187854 h 969262"/>
              <a:gd name="connsiteX55" fmla="*/ 963004 w 969275"/>
              <a:gd name="connsiteY55" fmla="*/ 167320 h 969262"/>
              <a:gd name="connsiteX56" fmla="*/ 173301 w 969275"/>
              <a:gd name="connsiteY56" fmla="*/ 652477 h 969262"/>
              <a:gd name="connsiteX57" fmla="*/ 29355 w 969275"/>
              <a:gd name="connsiteY57" fmla="*/ 556930 h 969262"/>
              <a:gd name="connsiteX58" fmla="*/ 317247 w 969275"/>
              <a:gd name="connsiteY58" fmla="*/ 556930 h 969262"/>
              <a:gd name="connsiteX59" fmla="*/ 173301 w 969275"/>
              <a:gd name="connsiteY59" fmla="*/ 652477 h 969262"/>
              <a:gd name="connsiteX60" fmla="*/ 57135 w 969275"/>
              <a:gd name="connsiteY60" fmla="*/ 532698 h 969262"/>
              <a:gd name="connsiteX61" fmla="*/ 173301 w 969275"/>
              <a:gd name="connsiteY61" fmla="*/ 205122 h 969262"/>
              <a:gd name="connsiteX62" fmla="*/ 289471 w 969275"/>
              <a:gd name="connsiteY62" fmla="*/ 532698 h 969262"/>
              <a:gd name="connsiteX63" fmla="*/ 744695 w 969275"/>
              <a:gd name="connsiteY63" fmla="*/ 880565 h 969262"/>
              <a:gd name="connsiteX64" fmla="*/ 744695 w 969275"/>
              <a:gd name="connsiteY64" fmla="*/ 945031 h 969262"/>
              <a:gd name="connsiteX65" fmla="*/ 224580 w 969275"/>
              <a:gd name="connsiteY65" fmla="*/ 945031 h 969262"/>
              <a:gd name="connsiteX66" fmla="*/ 224580 w 969275"/>
              <a:gd name="connsiteY66" fmla="*/ 880565 h 969262"/>
              <a:gd name="connsiteX67" fmla="*/ 250450 w 969275"/>
              <a:gd name="connsiteY67" fmla="*/ 854695 h 969262"/>
              <a:gd name="connsiteX68" fmla="*/ 718825 w 969275"/>
              <a:gd name="connsiteY68" fmla="*/ 854695 h 969262"/>
              <a:gd name="connsiteX69" fmla="*/ 744695 w 969275"/>
              <a:gd name="connsiteY69" fmla="*/ 880565 h 969262"/>
              <a:gd name="connsiteX70" fmla="*/ 664061 w 969275"/>
              <a:gd name="connsiteY70" fmla="*/ 830463 h 969262"/>
              <a:gd name="connsiteX71" fmla="*/ 305214 w 969275"/>
              <a:gd name="connsiteY71" fmla="*/ 830463 h 969262"/>
              <a:gd name="connsiteX72" fmla="*/ 305214 w 969275"/>
              <a:gd name="connsiteY72" fmla="*/ 748167 h 969262"/>
              <a:gd name="connsiteX73" fmla="*/ 664061 w 969275"/>
              <a:gd name="connsiteY73" fmla="*/ 748167 h 969262"/>
              <a:gd name="connsiteX74" fmla="*/ 445096 w 969275"/>
              <a:gd name="connsiteY74" fmla="*/ 723936 h 969262"/>
              <a:gd name="connsiteX75" fmla="*/ 445096 w 969275"/>
              <a:gd name="connsiteY75" fmla="*/ 63773 h 969262"/>
              <a:gd name="connsiteX76" fmla="*/ 484638 w 969275"/>
              <a:gd name="connsiteY76" fmla="*/ 24232 h 969262"/>
              <a:gd name="connsiteX77" fmla="*/ 524180 w 969275"/>
              <a:gd name="connsiteY77" fmla="*/ 63773 h 969262"/>
              <a:gd name="connsiteX78" fmla="*/ 524180 w 969275"/>
              <a:gd name="connsiteY78" fmla="*/ 723936 h 969262"/>
              <a:gd name="connsiteX79" fmla="*/ 445096 w 969275"/>
              <a:gd name="connsiteY79" fmla="*/ 723936 h 969262"/>
              <a:gd name="connsiteX80" fmla="*/ 795974 w 969275"/>
              <a:gd name="connsiteY80" fmla="*/ 652477 h 969262"/>
              <a:gd name="connsiteX81" fmla="*/ 652028 w 969275"/>
              <a:gd name="connsiteY81" fmla="*/ 556930 h 969262"/>
              <a:gd name="connsiteX82" fmla="*/ 939920 w 969275"/>
              <a:gd name="connsiteY82" fmla="*/ 556930 h 969262"/>
              <a:gd name="connsiteX83" fmla="*/ 795974 w 969275"/>
              <a:gd name="connsiteY83" fmla="*/ 652477 h 969262"/>
              <a:gd name="connsiteX84" fmla="*/ 679804 w 969275"/>
              <a:gd name="connsiteY84" fmla="*/ 532698 h 969262"/>
              <a:gd name="connsiteX85" fmla="*/ 795974 w 969275"/>
              <a:gd name="connsiteY85" fmla="*/ 205122 h 969262"/>
              <a:gd name="connsiteX86" fmla="*/ 912140 w 969275"/>
              <a:gd name="connsiteY86" fmla="*/ 532698 h 96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969275" h="969262">
                <a:moveTo>
                  <a:pt x="963004" y="167320"/>
                </a:moveTo>
                <a:cubicBezTo>
                  <a:pt x="968855" y="164095"/>
                  <a:pt x="970973" y="156754"/>
                  <a:pt x="967760" y="150897"/>
                </a:cubicBezTo>
                <a:cubicBezTo>
                  <a:pt x="964554" y="145040"/>
                  <a:pt x="957177" y="142917"/>
                  <a:pt x="951332" y="146087"/>
                </a:cubicBezTo>
                <a:cubicBezTo>
                  <a:pt x="947522" y="148164"/>
                  <a:pt x="856754" y="196000"/>
                  <a:pt x="740158" y="124341"/>
                </a:cubicBezTo>
                <a:cubicBezTo>
                  <a:pt x="633290" y="58662"/>
                  <a:pt x="567168" y="53080"/>
                  <a:pt x="547334" y="53117"/>
                </a:cubicBezTo>
                <a:cubicBezTo>
                  <a:pt x="542225" y="23034"/>
                  <a:pt x="516152" y="0"/>
                  <a:pt x="484638" y="0"/>
                </a:cubicBezTo>
                <a:cubicBezTo>
                  <a:pt x="453124" y="0"/>
                  <a:pt x="427051" y="23034"/>
                  <a:pt x="421942" y="53115"/>
                </a:cubicBezTo>
                <a:cubicBezTo>
                  <a:pt x="402106" y="53076"/>
                  <a:pt x="335978" y="58675"/>
                  <a:pt x="229118" y="124341"/>
                </a:cubicBezTo>
                <a:cubicBezTo>
                  <a:pt x="112515" y="195994"/>
                  <a:pt x="21753" y="148164"/>
                  <a:pt x="17973" y="146105"/>
                </a:cubicBezTo>
                <a:cubicBezTo>
                  <a:pt x="12110" y="142869"/>
                  <a:pt x="4739" y="144999"/>
                  <a:pt x="1515" y="150862"/>
                </a:cubicBezTo>
                <a:cubicBezTo>
                  <a:pt x="-1721" y="156718"/>
                  <a:pt x="409" y="164090"/>
                  <a:pt x="6271" y="167320"/>
                </a:cubicBezTo>
                <a:cubicBezTo>
                  <a:pt x="8768" y="168698"/>
                  <a:pt x="44541" y="187854"/>
                  <a:pt x="99536" y="187854"/>
                </a:cubicBezTo>
                <a:cubicBezTo>
                  <a:pt x="116658" y="187852"/>
                  <a:pt x="135731" y="185809"/>
                  <a:pt x="156154" y="180980"/>
                </a:cubicBezTo>
                <a:lnTo>
                  <a:pt x="31430" y="532698"/>
                </a:lnTo>
                <a:lnTo>
                  <a:pt x="12116" y="532698"/>
                </a:lnTo>
                <a:cubicBezTo>
                  <a:pt x="8283" y="532698"/>
                  <a:pt x="4680" y="534508"/>
                  <a:pt x="2391" y="537585"/>
                </a:cubicBezTo>
                <a:cubicBezTo>
                  <a:pt x="107" y="540661"/>
                  <a:pt x="-591" y="544636"/>
                  <a:pt x="515" y="548310"/>
                </a:cubicBezTo>
                <a:cubicBezTo>
                  <a:pt x="23280" y="623909"/>
                  <a:pt x="94336" y="676709"/>
                  <a:pt x="173301" y="676709"/>
                </a:cubicBezTo>
                <a:cubicBezTo>
                  <a:pt x="252267" y="676709"/>
                  <a:pt x="323323" y="623909"/>
                  <a:pt x="346087" y="548310"/>
                </a:cubicBezTo>
                <a:cubicBezTo>
                  <a:pt x="347193" y="544636"/>
                  <a:pt x="346495" y="540661"/>
                  <a:pt x="344212" y="537585"/>
                </a:cubicBezTo>
                <a:cubicBezTo>
                  <a:pt x="341922" y="534508"/>
                  <a:pt x="338319" y="532698"/>
                  <a:pt x="334486" y="532698"/>
                </a:cubicBezTo>
                <a:lnTo>
                  <a:pt x="315181" y="532698"/>
                </a:lnTo>
                <a:lnTo>
                  <a:pt x="187141" y="171649"/>
                </a:lnTo>
                <a:cubicBezTo>
                  <a:pt x="204652" y="165194"/>
                  <a:pt x="222916" y="156593"/>
                  <a:pt x="241801" y="144987"/>
                </a:cubicBezTo>
                <a:cubicBezTo>
                  <a:pt x="342129" y="83323"/>
                  <a:pt x="403896" y="77665"/>
                  <a:pt x="420864" y="77387"/>
                </a:cubicBezTo>
                <a:lnTo>
                  <a:pt x="420864" y="723936"/>
                </a:lnTo>
                <a:lnTo>
                  <a:pt x="293098" y="723936"/>
                </a:lnTo>
                <a:cubicBezTo>
                  <a:pt x="286407" y="723936"/>
                  <a:pt x="280983" y="729361"/>
                  <a:pt x="280983" y="736051"/>
                </a:cubicBezTo>
                <a:lnTo>
                  <a:pt x="280983" y="830463"/>
                </a:lnTo>
                <a:lnTo>
                  <a:pt x="250450" y="830463"/>
                </a:lnTo>
                <a:cubicBezTo>
                  <a:pt x="222823" y="830463"/>
                  <a:pt x="200349" y="852938"/>
                  <a:pt x="200349" y="880565"/>
                </a:cubicBezTo>
                <a:lnTo>
                  <a:pt x="200349" y="957147"/>
                </a:lnTo>
                <a:cubicBezTo>
                  <a:pt x="200349" y="963838"/>
                  <a:pt x="205774" y="969262"/>
                  <a:pt x="212464" y="969262"/>
                </a:cubicBezTo>
                <a:lnTo>
                  <a:pt x="756811" y="969262"/>
                </a:lnTo>
                <a:cubicBezTo>
                  <a:pt x="763502" y="969262"/>
                  <a:pt x="768927" y="963838"/>
                  <a:pt x="768927" y="957147"/>
                </a:cubicBezTo>
                <a:lnTo>
                  <a:pt x="768927" y="880565"/>
                </a:lnTo>
                <a:cubicBezTo>
                  <a:pt x="768927" y="852938"/>
                  <a:pt x="746452" y="830463"/>
                  <a:pt x="718825" y="830463"/>
                </a:cubicBezTo>
                <a:lnTo>
                  <a:pt x="688293" y="830463"/>
                </a:lnTo>
                <a:lnTo>
                  <a:pt x="688293" y="736051"/>
                </a:lnTo>
                <a:cubicBezTo>
                  <a:pt x="688293" y="729361"/>
                  <a:pt x="682868" y="723936"/>
                  <a:pt x="676177" y="723936"/>
                </a:cubicBezTo>
                <a:lnTo>
                  <a:pt x="548411" y="723936"/>
                </a:lnTo>
                <a:lnTo>
                  <a:pt x="548411" y="77376"/>
                </a:lnTo>
                <a:cubicBezTo>
                  <a:pt x="565366" y="77636"/>
                  <a:pt x="627110" y="83303"/>
                  <a:pt x="727474" y="144987"/>
                </a:cubicBezTo>
                <a:cubicBezTo>
                  <a:pt x="746360" y="156594"/>
                  <a:pt x="764623" y="165197"/>
                  <a:pt x="782133" y="171652"/>
                </a:cubicBezTo>
                <a:lnTo>
                  <a:pt x="654094" y="532698"/>
                </a:lnTo>
                <a:lnTo>
                  <a:pt x="634789" y="532698"/>
                </a:lnTo>
                <a:cubicBezTo>
                  <a:pt x="630956" y="532698"/>
                  <a:pt x="627353" y="534508"/>
                  <a:pt x="625064" y="537585"/>
                </a:cubicBezTo>
                <a:cubicBezTo>
                  <a:pt x="622780" y="540661"/>
                  <a:pt x="622082" y="544636"/>
                  <a:pt x="623188" y="548310"/>
                </a:cubicBezTo>
                <a:cubicBezTo>
                  <a:pt x="645953" y="623909"/>
                  <a:pt x="717009" y="676709"/>
                  <a:pt x="795974" y="676709"/>
                </a:cubicBezTo>
                <a:cubicBezTo>
                  <a:pt x="874940" y="676709"/>
                  <a:pt x="945996" y="623909"/>
                  <a:pt x="968760" y="548310"/>
                </a:cubicBezTo>
                <a:cubicBezTo>
                  <a:pt x="969866" y="544636"/>
                  <a:pt x="969168" y="540661"/>
                  <a:pt x="966885" y="537585"/>
                </a:cubicBezTo>
                <a:cubicBezTo>
                  <a:pt x="964595" y="534508"/>
                  <a:pt x="960993" y="532698"/>
                  <a:pt x="957159" y="532698"/>
                </a:cubicBezTo>
                <a:lnTo>
                  <a:pt x="937846" y="532698"/>
                </a:lnTo>
                <a:lnTo>
                  <a:pt x="813123" y="180985"/>
                </a:lnTo>
                <a:cubicBezTo>
                  <a:pt x="833545" y="185813"/>
                  <a:pt x="852617" y="187854"/>
                  <a:pt x="869740" y="187854"/>
                </a:cubicBezTo>
                <a:cubicBezTo>
                  <a:pt x="924722" y="187848"/>
                  <a:pt x="960507" y="168698"/>
                  <a:pt x="963004" y="167320"/>
                </a:cubicBezTo>
                <a:close/>
                <a:moveTo>
                  <a:pt x="173301" y="652477"/>
                </a:moveTo>
                <a:cubicBezTo>
                  <a:pt x="110516" y="652477"/>
                  <a:pt x="53510" y="613917"/>
                  <a:pt x="29355" y="556930"/>
                </a:cubicBezTo>
                <a:lnTo>
                  <a:pt x="317247" y="556930"/>
                </a:lnTo>
                <a:cubicBezTo>
                  <a:pt x="293092" y="613917"/>
                  <a:pt x="236087" y="652477"/>
                  <a:pt x="173301" y="652477"/>
                </a:cubicBezTo>
                <a:close/>
                <a:moveTo>
                  <a:pt x="57135" y="532698"/>
                </a:moveTo>
                <a:lnTo>
                  <a:pt x="173301" y="205122"/>
                </a:lnTo>
                <a:lnTo>
                  <a:pt x="289471" y="532698"/>
                </a:lnTo>
                <a:close/>
                <a:moveTo>
                  <a:pt x="744695" y="880565"/>
                </a:moveTo>
                <a:lnTo>
                  <a:pt x="744695" y="945031"/>
                </a:lnTo>
                <a:lnTo>
                  <a:pt x="224580" y="945031"/>
                </a:lnTo>
                <a:lnTo>
                  <a:pt x="224580" y="880565"/>
                </a:lnTo>
                <a:cubicBezTo>
                  <a:pt x="224580" y="866302"/>
                  <a:pt x="236187" y="854695"/>
                  <a:pt x="250450" y="854695"/>
                </a:cubicBezTo>
                <a:lnTo>
                  <a:pt x="718825" y="854695"/>
                </a:lnTo>
                <a:cubicBezTo>
                  <a:pt x="733088" y="854695"/>
                  <a:pt x="744695" y="866302"/>
                  <a:pt x="744695" y="880565"/>
                </a:cubicBezTo>
                <a:close/>
                <a:moveTo>
                  <a:pt x="664061" y="830463"/>
                </a:moveTo>
                <a:lnTo>
                  <a:pt x="305214" y="830463"/>
                </a:lnTo>
                <a:lnTo>
                  <a:pt x="305214" y="748167"/>
                </a:lnTo>
                <a:lnTo>
                  <a:pt x="664061" y="748167"/>
                </a:lnTo>
                <a:close/>
                <a:moveTo>
                  <a:pt x="445096" y="723936"/>
                </a:moveTo>
                <a:lnTo>
                  <a:pt x="445096" y="63773"/>
                </a:lnTo>
                <a:cubicBezTo>
                  <a:pt x="445096" y="41967"/>
                  <a:pt x="462832" y="24232"/>
                  <a:pt x="484638" y="24232"/>
                </a:cubicBezTo>
                <a:cubicBezTo>
                  <a:pt x="506444" y="24232"/>
                  <a:pt x="524180" y="41967"/>
                  <a:pt x="524180" y="63773"/>
                </a:cubicBezTo>
                <a:lnTo>
                  <a:pt x="524180" y="723936"/>
                </a:lnTo>
                <a:lnTo>
                  <a:pt x="445096" y="723936"/>
                </a:lnTo>
                <a:close/>
                <a:moveTo>
                  <a:pt x="795974" y="652477"/>
                </a:moveTo>
                <a:cubicBezTo>
                  <a:pt x="733189" y="652477"/>
                  <a:pt x="676183" y="613917"/>
                  <a:pt x="652028" y="556930"/>
                </a:cubicBezTo>
                <a:lnTo>
                  <a:pt x="939920" y="556930"/>
                </a:lnTo>
                <a:cubicBezTo>
                  <a:pt x="915765" y="613917"/>
                  <a:pt x="858760" y="652477"/>
                  <a:pt x="795974" y="652477"/>
                </a:cubicBezTo>
                <a:close/>
                <a:moveTo>
                  <a:pt x="679804" y="532698"/>
                </a:moveTo>
                <a:lnTo>
                  <a:pt x="795974" y="205122"/>
                </a:lnTo>
                <a:lnTo>
                  <a:pt x="912140" y="532698"/>
                </a:lnTo>
                <a:close/>
              </a:path>
            </a:pathLst>
          </a:custGeom>
          <a:solidFill>
            <a:schemeClr val="bg1"/>
          </a:solidFill>
          <a:ln w="12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Rechthoek 42"/>
          <p:cNvSpPr/>
          <p:nvPr/>
        </p:nvSpPr>
        <p:spPr>
          <a:xfrm>
            <a:off x="1698882" y="2613108"/>
            <a:ext cx="2244204" cy="615553"/>
          </a:xfrm>
          <a:prstGeom prst="rect">
            <a:avLst/>
          </a:prstGeom>
        </p:spPr>
        <p:txBody>
          <a:bodyPr wrap="none">
            <a:spAutoFit/>
          </a:bodyPr>
          <a:lstStyle/>
          <a:p>
            <a:pPr lvl="1"/>
            <a:r>
              <a:rPr lang="nl-NL" sz="2000" dirty="0"/>
              <a:t>Lennaert Posch</a:t>
            </a:r>
          </a:p>
          <a:p>
            <a:pPr lvl="1"/>
            <a:r>
              <a:rPr lang="nl-NL" sz="1400" dirty="0"/>
              <a:t>Partner</a:t>
            </a:r>
            <a:endParaRPr lang="nl-NL" sz="2000" dirty="0"/>
          </a:p>
        </p:txBody>
      </p:sp>
      <p:sp>
        <p:nvSpPr>
          <p:cNvPr id="49" name="Rechthoek 48"/>
          <p:cNvSpPr/>
          <p:nvPr/>
        </p:nvSpPr>
        <p:spPr>
          <a:xfrm>
            <a:off x="7661706" y="2607290"/>
            <a:ext cx="2079224" cy="615553"/>
          </a:xfrm>
          <a:prstGeom prst="rect">
            <a:avLst/>
          </a:prstGeom>
        </p:spPr>
        <p:txBody>
          <a:bodyPr wrap="none">
            <a:spAutoFit/>
          </a:bodyPr>
          <a:lstStyle/>
          <a:p>
            <a:pPr lvl="1"/>
            <a:r>
              <a:rPr lang="nl-NL" sz="2000" dirty="0"/>
              <a:t>Loek Kerstens</a:t>
            </a:r>
          </a:p>
          <a:p>
            <a:pPr lvl="1"/>
            <a:r>
              <a:rPr lang="nl-NL" sz="1400" dirty="0"/>
              <a:t>Partner</a:t>
            </a:r>
            <a:endParaRPr lang="nl-NL" sz="2000" dirty="0"/>
          </a:p>
        </p:txBody>
      </p:sp>
      <p:pic>
        <p:nvPicPr>
          <p:cNvPr id="38" name="Tijdelijke aanduiding voor afbeelding 13"/>
          <p:cNvPicPr>
            <a:picLocks noChangeAspect="1"/>
          </p:cNvPicPr>
          <p:nvPr/>
        </p:nvPicPr>
        <p:blipFill>
          <a:blip r:embed="rId2" cstate="print">
            <a:extLst>
              <a:ext uri="{28A0092B-C50C-407E-A947-70E740481C1C}">
                <a14:useLocalDpi xmlns:a14="http://schemas.microsoft.com/office/drawing/2010/main" val="0"/>
              </a:ext>
            </a:extLst>
          </a:blip>
          <a:srcRect l="3923" r="3923"/>
          <a:stretch>
            <a:fillRect/>
          </a:stretch>
        </p:blipFill>
        <p:spPr>
          <a:xfrm>
            <a:off x="981389" y="1609068"/>
            <a:ext cx="1122940" cy="1522306"/>
          </a:xfrm>
          <a:prstGeom prst="rect">
            <a:avLst/>
          </a:prstGeom>
        </p:spPr>
      </p:pic>
      <p:pic>
        <p:nvPicPr>
          <p:cNvPr id="39" name="Tijdelijke aanduiding voor afbeelding 19"/>
          <p:cNvPicPr>
            <a:picLocks noChangeAspect="1"/>
          </p:cNvPicPr>
          <p:nvPr/>
        </p:nvPicPr>
        <p:blipFill>
          <a:blip r:embed="rId3" cstate="print">
            <a:extLst>
              <a:ext uri="{28A0092B-C50C-407E-A947-70E740481C1C}">
                <a14:useLocalDpi xmlns:a14="http://schemas.microsoft.com/office/drawing/2010/main" val="0"/>
              </a:ext>
            </a:extLst>
          </a:blip>
          <a:srcRect l="3852" r="3852"/>
          <a:stretch>
            <a:fillRect/>
          </a:stretch>
        </p:blipFill>
        <p:spPr>
          <a:xfrm>
            <a:off x="6862561" y="1624523"/>
            <a:ext cx="1122940" cy="1522306"/>
          </a:xfrm>
          <a:prstGeom prst="rect">
            <a:avLst/>
          </a:prstGeom>
        </p:spPr>
      </p:pic>
    </p:spTree>
    <p:extLst>
      <p:ext uri="{BB962C8B-B14F-4D97-AF65-F5344CB8AC3E}">
        <p14:creationId xmlns:p14="http://schemas.microsoft.com/office/powerpoint/2010/main" val="2810535531"/>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el 31">
            <a:extLst>
              <a:ext uri="{FF2B5EF4-FFF2-40B4-BE49-F238E27FC236}">
                <a16:creationId xmlns:a16="http://schemas.microsoft.com/office/drawing/2014/main" id="{49B4A029-8024-4E22-AE40-FFED927391E9}"/>
              </a:ext>
            </a:extLst>
          </p:cNvPr>
          <p:cNvSpPr>
            <a:spLocks noGrp="1"/>
          </p:cNvSpPr>
          <p:nvPr>
            <p:ph type="title"/>
          </p:nvPr>
        </p:nvSpPr>
        <p:spPr/>
        <p:txBody>
          <a:bodyPr/>
          <a:lstStyle/>
          <a:p>
            <a:r>
              <a:rPr lang="en-GB" dirty="0"/>
              <a:t>Our other partners</a:t>
            </a:r>
          </a:p>
        </p:txBody>
      </p:sp>
      <p:sp>
        <p:nvSpPr>
          <p:cNvPr id="3" name="Tijdelijke aanduiding voor dianummer 2">
            <a:extLst>
              <a:ext uri="{FF2B5EF4-FFF2-40B4-BE49-F238E27FC236}">
                <a16:creationId xmlns:a16="http://schemas.microsoft.com/office/drawing/2014/main" id="{793DF040-1134-4A2C-B9AA-EFCB2C6F6C3A}"/>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2" name="Tijdelijke aanduiding voor tekst 1"/>
          <p:cNvSpPr>
            <a:spLocks noGrp="1"/>
          </p:cNvSpPr>
          <p:nvPr>
            <p:ph type="body" sz="quarter" idx="14"/>
          </p:nvPr>
        </p:nvSpPr>
        <p:spPr/>
        <p:txBody>
          <a:bodyPr/>
          <a:lstStyle/>
          <a:p>
            <a:endParaRPr lang="nl-NL" dirty="0"/>
          </a:p>
        </p:txBody>
      </p:sp>
      <p:sp>
        <p:nvSpPr>
          <p:cNvPr id="36" name="Tijdelijke aanduiding voor verticale tekst 35">
            <a:extLst>
              <a:ext uri="{FF2B5EF4-FFF2-40B4-BE49-F238E27FC236}">
                <a16:creationId xmlns:a16="http://schemas.microsoft.com/office/drawing/2014/main" id="{9ED64261-3537-4477-B51C-E37D8C51562D}"/>
              </a:ext>
            </a:extLst>
          </p:cNvPr>
          <p:cNvSpPr>
            <a:spLocks noGrp="1"/>
          </p:cNvSpPr>
          <p:nvPr>
            <p:ph type="body" orient="vert" idx="24"/>
          </p:nvPr>
        </p:nvSpPr>
        <p:spPr/>
        <p:txBody>
          <a:bodyPr/>
          <a:lstStyle/>
          <a:p>
            <a:r>
              <a:rPr lang="en-GB" dirty="0"/>
              <a:t>Bas </a:t>
            </a:r>
            <a:r>
              <a:rPr lang="en-GB" dirty="0" err="1"/>
              <a:t>ViséE</a:t>
            </a:r>
            <a:endParaRPr lang="en-GB" dirty="0"/>
          </a:p>
        </p:txBody>
      </p:sp>
      <p:sp>
        <p:nvSpPr>
          <p:cNvPr id="37" name="Tijdelijke aanduiding voor verticale tekst 36">
            <a:extLst>
              <a:ext uri="{FF2B5EF4-FFF2-40B4-BE49-F238E27FC236}">
                <a16:creationId xmlns:a16="http://schemas.microsoft.com/office/drawing/2014/main" id="{DE197F7C-505A-40D0-AC92-EF70BC759CB1}"/>
              </a:ext>
            </a:extLst>
          </p:cNvPr>
          <p:cNvSpPr>
            <a:spLocks noGrp="1"/>
          </p:cNvSpPr>
          <p:nvPr>
            <p:ph type="body" orient="vert" idx="25"/>
          </p:nvPr>
        </p:nvSpPr>
        <p:spPr/>
        <p:txBody>
          <a:bodyPr/>
          <a:lstStyle/>
          <a:p>
            <a:r>
              <a:rPr lang="en-GB" dirty="0"/>
              <a:t>Partner </a:t>
            </a:r>
            <a:br>
              <a:rPr lang="en-GB" dirty="0"/>
            </a:br>
            <a:r>
              <a:rPr lang="en-GB" dirty="0"/>
              <a:t>Corporate M&amp;A</a:t>
            </a:r>
          </a:p>
          <a:p>
            <a:endParaRPr lang="en-GB" dirty="0"/>
          </a:p>
        </p:txBody>
      </p:sp>
      <p:sp>
        <p:nvSpPr>
          <p:cNvPr id="6" name="Tijdelijke aanduiding voor tekst 5"/>
          <p:cNvSpPr>
            <a:spLocks noGrp="1"/>
          </p:cNvSpPr>
          <p:nvPr>
            <p:ph type="body" sz="quarter" idx="34"/>
          </p:nvPr>
        </p:nvSpPr>
        <p:spPr/>
        <p:txBody>
          <a:bodyPr/>
          <a:lstStyle/>
          <a:p>
            <a:endParaRPr lang="nl-NL"/>
          </a:p>
        </p:txBody>
      </p:sp>
      <p:sp>
        <p:nvSpPr>
          <p:cNvPr id="8" name="Tijdelijke aanduiding voor tekst 7"/>
          <p:cNvSpPr>
            <a:spLocks noGrp="1"/>
          </p:cNvSpPr>
          <p:nvPr>
            <p:ph type="body" sz="quarter" idx="35"/>
          </p:nvPr>
        </p:nvSpPr>
        <p:spPr/>
        <p:txBody>
          <a:bodyPr/>
          <a:lstStyle/>
          <a:p>
            <a:endParaRPr lang="nl-NL"/>
          </a:p>
        </p:txBody>
      </p:sp>
      <p:sp>
        <p:nvSpPr>
          <p:cNvPr id="5" name="Tijdelijke aanduiding voor tekst 4"/>
          <p:cNvSpPr>
            <a:spLocks noGrp="1"/>
          </p:cNvSpPr>
          <p:nvPr>
            <p:ph type="body" sz="quarter" idx="15"/>
          </p:nvPr>
        </p:nvSpPr>
        <p:spPr/>
        <p:txBody>
          <a:bodyPr/>
          <a:lstStyle/>
          <a:p>
            <a:endParaRPr lang="nl-NL"/>
          </a:p>
        </p:txBody>
      </p:sp>
      <p:sp>
        <p:nvSpPr>
          <p:cNvPr id="40" name="Tijdelijke aanduiding voor verticale tekst 39">
            <a:extLst>
              <a:ext uri="{FF2B5EF4-FFF2-40B4-BE49-F238E27FC236}">
                <a16:creationId xmlns:a16="http://schemas.microsoft.com/office/drawing/2014/main" id="{68AAD505-17CB-4DA8-A455-C15B943B84EC}"/>
              </a:ext>
            </a:extLst>
          </p:cNvPr>
          <p:cNvSpPr>
            <a:spLocks noGrp="1"/>
          </p:cNvSpPr>
          <p:nvPr>
            <p:ph type="body" orient="vert" idx="36"/>
          </p:nvPr>
        </p:nvSpPr>
        <p:spPr/>
        <p:txBody>
          <a:bodyPr/>
          <a:lstStyle/>
          <a:p>
            <a:r>
              <a:rPr lang="en-GB" dirty="0">
                <a:hlinkClick r:id="rId2"/>
              </a:rPr>
              <a:t>Bas </a:t>
            </a:r>
            <a:r>
              <a:rPr lang="en-GB" dirty="0" err="1">
                <a:hlinkClick r:id="rId2"/>
              </a:rPr>
              <a:t>Visée</a:t>
            </a:r>
            <a:endParaRPr lang="en-GB" dirty="0"/>
          </a:p>
        </p:txBody>
      </p:sp>
      <p:sp>
        <p:nvSpPr>
          <p:cNvPr id="42" name="Tijdelijke aanduiding voor verticale tekst 41">
            <a:extLst>
              <a:ext uri="{FF2B5EF4-FFF2-40B4-BE49-F238E27FC236}">
                <a16:creationId xmlns:a16="http://schemas.microsoft.com/office/drawing/2014/main" id="{55A57CBB-AB7C-45ED-A67D-7EFB2982FDA0}"/>
              </a:ext>
            </a:extLst>
          </p:cNvPr>
          <p:cNvSpPr>
            <a:spLocks noGrp="1"/>
          </p:cNvSpPr>
          <p:nvPr>
            <p:ph type="body" orient="vert" idx="38"/>
          </p:nvPr>
        </p:nvSpPr>
        <p:spPr/>
        <p:txBody>
          <a:bodyPr/>
          <a:lstStyle/>
          <a:p>
            <a:r>
              <a:rPr lang="en-GB" dirty="0"/>
              <a:t>Matthijs van den Broek</a:t>
            </a:r>
          </a:p>
        </p:txBody>
      </p:sp>
      <p:sp>
        <p:nvSpPr>
          <p:cNvPr id="43" name="Tijdelijke aanduiding voor verticale tekst 42">
            <a:extLst>
              <a:ext uri="{FF2B5EF4-FFF2-40B4-BE49-F238E27FC236}">
                <a16:creationId xmlns:a16="http://schemas.microsoft.com/office/drawing/2014/main" id="{04F5E019-5E57-4CEC-9734-A1B76FFB1A9D}"/>
              </a:ext>
            </a:extLst>
          </p:cNvPr>
          <p:cNvSpPr>
            <a:spLocks noGrp="1"/>
          </p:cNvSpPr>
          <p:nvPr>
            <p:ph type="body" orient="vert" idx="39"/>
          </p:nvPr>
        </p:nvSpPr>
        <p:spPr/>
        <p:txBody>
          <a:bodyPr/>
          <a:lstStyle/>
          <a:p>
            <a:r>
              <a:rPr lang="en-GB" dirty="0"/>
              <a:t>Partner </a:t>
            </a:r>
            <a:br>
              <a:rPr lang="en-GB" dirty="0"/>
            </a:br>
            <a:r>
              <a:rPr lang="en-GB" dirty="0"/>
              <a:t>Corporate M&amp;A</a:t>
            </a:r>
          </a:p>
        </p:txBody>
      </p:sp>
      <p:sp>
        <p:nvSpPr>
          <p:cNvPr id="44" name="Tijdelijke aanduiding voor verticale tekst 43">
            <a:extLst>
              <a:ext uri="{FF2B5EF4-FFF2-40B4-BE49-F238E27FC236}">
                <a16:creationId xmlns:a16="http://schemas.microsoft.com/office/drawing/2014/main" id="{38B6989C-26A3-4D17-A54A-A9B74EBB98E8}"/>
              </a:ext>
            </a:extLst>
          </p:cNvPr>
          <p:cNvSpPr>
            <a:spLocks noGrp="1"/>
          </p:cNvSpPr>
          <p:nvPr>
            <p:ph type="body" orient="vert" idx="40"/>
          </p:nvPr>
        </p:nvSpPr>
        <p:spPr/>
        <p:txBody>
          <a:bodyPr/>
          <a:lstStyle/>
          <a:p>
            <a:r>
              <a:rPr lang="en-GB" dirty="0">
                <a:hlinkClick r:id="rId3"/>
              </a:rPr>
              <a:t>Matthijs van den Broek</a:t>
            </a:r>
            <a:endParaRPr lang="en-GB" dirty="0"/>
          </a:p>
        </p:txBody>
      </p:sp>
      <p:sp>
        <p:nvSpPr>
          <p:cNvPr id="46" name="Tijdelijke aanduiding voor verticale tekst 45">
            <a:extLst>
              <a:ext uri="{FF2B5EF4-FFF2-40B4-BE49-F238E27FC236}">
                <a16:creationId xmlns:a16="http://schemas.microsoft.com/office/drawing/2014/main" id="{74631FD9-3C08-4070-B6A3-F2C1509697E5}"/>
              </a:ext>
            </a:extLst>
          </p:cNvPr>
          <p:cNvSpPr>
            <a:spLocks noGrp="1"/>
          </p:cNvSpPr>
          <p:nvPr>
            <p:ph type="body" orient="vert" idx="42"/>
          </p:nvPr>
        </p:nvSpPr>
        <p:spPr/>
        <p:txBody>
          <a:bodyPr/>
          <a:lstStyle/>
          <a:p>
            <a:r>
              <a:rPr lang="en-GB" dirty="0"/>
              <a:t>Kees Westermann</a:t>
            </a:r>
          </a:p>
        </p:txBody>
      </p:sp>
      <p:sp>
        <p:nvSpPr>
          <p:cNvPr id="47" name="Tijdelijke aanduiding voor verticale tekst 46">
            <a:extLst>
              <a:ext uri="{FF2B5EF4-FFF2-40B4-BE49-F238E27FC236}">
                <a16:creationId xmlns:a16="http://schemas.microsoft.com/office/drawing/2014/main" id="{ABBEAA3A-6400-4509-836A-E0E241882963}"/>
              </a:ext>
            </a:extLst>
          </p:cNvPr>
          <p:cNvSpPr>
            <a:spLocks noGrp="1"/>
          </p:cNvSpPr>
          <p:nvPr>
            <p:ph type="body" orient="vert" idx="43"/>
          </p:nvPr>
        </p:nvSpPr>
        <p:spPr/>
        <p:txBody>
          <a:bodyPr/>
          <a:lstStyle/>
          <a:p>
            <a:r>
              <a:rPr lang="en-GB" dirty="0"/>
              <a:t>Partner </a:t>
            </a:r>
            <a:br>
              <a:rPr lang="en-GB" dirty="0"/>
            </a:br>
            <a:r>
              <a:rPr lang="en-GB" dirty="0"/>
              <a:t>Finance</a:t>
            </a:r>
          </a:p>
        </p:txBody>
      </p:sp>
      <p:sp>
        <p:nvSpPr>
          <p:cNvPr id="48" name="Tijdelijke aanduiding voor verticale tekst 47">
            <a:extLst>
              <a:ext uri="{FF2B5EF4-FFF2-40B4-BE49-F238E27FC236}">
                <a16:creationId xmlns:a16="http://schemas.microsoft.com/office/drawing/2014/main" id="{75CE7C7A-AC62-41B2-BB88-6081F25DCA26}"/>
              </a:ext>
            </a:extLst>
          </p:cNvPr>
          <p:cNvSpPr>
            <a:spLocks noGrp="1"/>
          </p:cNvSpPr>
          <p:nvPr>
            <p:ph type="body" orient="vert" idx="44"/>
          </p:nvPr>
        </p:nvSpPr>
        <p:spPr/>
        <p:txBody>
          <a:bodyPr/>
          <a:lstStyle/>
          <a:p>
            <a:r>
              <a:rPr lang="en-GB" dirty="0">
                <a:hlinkClick r:id="rId4"/>
              </a:rPr>
              <a:t>Kees Westermann</a:t>
            </a:r>
            <a:endParaRPr lang="en-GB" dirty="0"/>
          </a:p>
        </p:txBody>
      </p:sp>
      <p:sp>
        <p:nvSpPr>
          <p:cNvPr id="50" name="Tijdelijke aanduiding voor verticale tekst 49">
            <a:extLst>
              <a:ext uri="{FF2B5EF4-FFF2-40B4-BE49-F238E27FC236}">
                <a16:creationId xmlns:a16="http://schemas.microsoft.com/office/drawing/2014/main" id="{ABF66F72-AE5C-4BA2-B280-8EE500A48C02}"/>
              </a:ext>
            </a:extLst>
          </p:cNvPr>
          <p:cNvSpPr>
            <a:spLocks noGrp="1"/>
          </p:cNvSpPr>
          <p:nvPr>
            <p:ph type="body" orient="vert" idx="46"/>
          </p:nvPr>
        </p:nvSpPr>
        <p:spPr/>
        <p:txBody>
          <a:bodyPr/>
          <a:lstStyle/>
          <a:p>
            <a:r>
              <a:rPr lang="en-GB" dirty="0"/>
              <a:t>Tijmen Noordoven</a:t>
            </a:r>
          </a:p>
        </p:txBody>
      </p:sp>
      <p:sp>
        <p:nvSpPr>
          <p:cNvPr id="51" name="Tijdelijke aanduiding voor verticale tekst 50">
            <a:extLst>
              <a:ext uri="{FF2B5EF4-FFF2-40B4-BE49-F238E27FC236}">
                <a16:creationId xmlns:a16="http://schemas.microsoft.com/office/drawing/2014/main" id="{1EC8F5A5-A590-4261-9DCC-185186B9B7D5}"/>
              </a:ext>
            </a:extLst>
          </p:cNvPr>
          <p:cNvSpPr>
            <a:spLocks noGrp="1"/>
          </p:cNvSpPr>
          <p:nvPr>
            <p:ph type="body" orient="vert" idx="47"/>
          </p:nvPr>
        </p:nvSpPr>
        <p:spPr/>
        <p:txBody>
          <a:bodyPr/>
          <a:lstStyle/>
          <a:p>
            <a:r>
              <a:rPr lang="en-GB" dirty="0"/>
              <a:t>Partner </a:t>
            </a:r>
            <a:br>
              <a:rPr lang="en-GB" dirty="0"/>
            </a:br>
            <a:r>
              <a:rPr lang="en-GB" dirty="0"/>
              <a:t>Employment</a:t>
            </a:r>
          </a:p>
        </p:txBody>
      </p:sp>
      <p:sp>
        <p:nvSpPr>
          <p:cNvPr id="52" name="Tijdelijke aanduiding voor verticale tekst 51">
            <a:extLst>
              <a:ext uri="{FF2B5EF4-FFF2-40B4-BE49-F238E27FC236}">
                <a16:creationId xmlns:a16="http://schemas.microsoft.com/office/drawing/2014/main" id="{BC00818F-B050-4BC2-BC6B-1339E0C98D62}"/>
              </a:ext>
            </a:extLst>
          </p:cNvPr>
          <p:cNvSpPr>
            <a:spLocks noGrp="1"/>
          </p:cNvSpPr>
          <p:nvPr>
            <p:ph type="body" orient="vert" idx="48"/>
          </p:nvPr>
        </p:nvSpPr>
        <p:spPr/>
        <p:txBody>
          <a:bodyPr/>
          <a:lstStyle/>
          <a:p>
            <a:r>
              <a:rPr lang="en-GB" dirty="0">
                <a:hlinkClick r:id="rId5"/>
              </a:rPr>
              <a:t>Tijmen Noordoven</a:t>
            </a:r>
            <a:endParaRPr lang="en-GB" dirty="0"/>
          </a:p>
        </p:txBody>
      </p:sp>
      <p:sp>
        <p:nvSpPr>
          <p:cNvPr id="54" name="Tijdelijke aanduiding voor verticale tekst 53">
            <a:extLst>
              <a:ext uri="{FF2B5EF4-FFF2-40B4-BE49-F238E27FC236}">
                <a16:creationId xmlns:a16="http://schemas.microsoft.com/office/drawing/2014/main" id="{5DCBA4CB-2B21-4CD3-962B-26831533F3FA}"/>
              </a:ext>
            </a:extLst>
          </p:cNvPr>
          <p:cNvSpPr>
            <a:spLocks noGrp="1"/>
          </p:cNvSpPr>
          <p:nvPr>
            <p:ph type="body" orient="vert" idx="50"/>
          </p:nvPr>
        </p:nvSpPr>
        <p:spPr/>
        <p:txBody>
          <a:bodyPr/>
          <a:lstStyle/>
          <a:p>
            <a:r>
              <a:rPr lang="en-GB" dirty="0"/>
              <a:t>RIK Analbers</a:t>
            </a:r>
          </a:p>
        </p:txBody>
      </p:sp>
      <p:sp>
        <p:nvSpPr>
          <p:cNvPr id="55" name="Tijdelijke aanduiding voor verticale tekst 54">
            <a:extLst>
              <a:ext uri="{FF2B5EF4-FFF2-40B4-BE49-F238E27FC236}">
                <a16:creationId xmlns:a16="http://schemas.microsoft.com/office/drawing/2014/main" id="{7CE1F426-DC9E-477E-BD72-37E68284A894}"/>
              </a:ext>
            </a:extLst>
          </p:cNvPr>
          <p:cNvSpPr>
            <a:spLocks noGrp="1"/>
          </p:cNvSpPr>
          <p:nvPr>
            <p:ph type="body" orient="vert" idx="51"/>
          </p:nvPr>
        </p:nvSpPr>
        <p:spPr/>
        <p:txBody>
          <a:bodyPr/>
          <a:lstStyle/>
          <a:p>
            <a:r>
              <a:rPr lang="en-GB" dirty="0"/>
              <a:t>Partner</a:t>
            </a:r>
            <a:br>
              <a:rPr lang="en-GB" dirty="0"/>
            </a:br>
            <a:r>
              <a:rPr lang="en-GB" dirty="0"/>
              <a:t>Litigation</a:t>
            </a:r>
          </a:p>
        </p:txBody>
      </p:sp>
      <p:sp>
        <p:nvSpPr>
          <p:cNvPr id="56" name="Tijdelijke aanduiding voor verticale tekst 55">
            <a:extLst>
              <a:ext uri="{FF2B5EF4-FFF2-40B4-BE49-F238E27FC236}">
                <a16:creationId xmlns:a16="http://schemas.microsoft.com/office/drawing/2014/main" id="{420CD9EF-E76B-4054-8E94-51FB1D4CBC0B}"/>
              </a:ext>
            </a:extLst>
          </p:cNvPr>
          <p:cNvSpPr>
            <a:spLocks noGrp="1"/>
          </p:cNvSpPr>
          <p:nvPr>
            <p:ph type="body" orient="vert" idx="52"/>
          </p:nvPr>
        </p:nvSpPr>
        <p:spPr/>
        <p:txBody>
          <a:bodyPr/>
          <a:lstStyle/>
          <a:p>
            <a:r>
              <a:rPr lang="en-GB" dirty="0">
                <a:hlinkClick r:id="rId6"/>
              </a:rPr>
              <a:t>Rik Analbers</a:t>
            </a:r>
          </a:p>
        </p:txBody>
      </p:sp>
      <p:sp>
        <p:nvSpPr>
          <p:cNvPr id="58" name="Tijdelijke aanduiding voor verticale tekst 57">
            <a:extLst>
              <a:ext uri="{FF2B5EF4-FFF2-40B4-BE49-F238E27FC236}">
                <a16:creationId xmlns:a16="http://schemas.microsoft.com/office/drawing/2014/main" id="{5CC4B69F-48C2-4E34-81A5-73E0833A9565}"/>
              </a:ext>
            </a:extLst>
          </p:cNvPr>
          <p:cNvSpPr>
            <a:spLocks noGrp="1"/>
          </p:cNvSpPr>
          <p:nvPr>
            <p:ph type="body" orient="vert" idx="54"/>
          </p:nvPr>
        </p:nvSpPr>
        <p:spPr/>
        <p:txBody>
          <a:bodyPr/>
          <a:lstStyle/>
          <a:p>
            <a:r>
              <a:rPr lang="en-GB" dirty="0" err="1"/>
              <a:t>Huib</a:t>
            </a:r>
            <a:r>
              <a:rPr lang="en-GB" dirty="0"/>
              <a:t> </a:t>
            </a:r>
            <a:r>
              <a:rPr lang="en-GB" dirty="0" err="1"/>
              <a:t>Schrama</a:t>
            </a:r>
            <a:endParaRPr lang="en-GB" dirty="0"/>
          </a:p>
        </p:txBody>
      </p:sp>
      <p:sp>
        <p:nvSpPr>
          <p:cNvPr id="59" name="Tijdelijke aanduiding voor verticale tekst 58">
            <a:extLst>
              <a:ext uri="{FF2B5EF4-FFF2-40B4-BE49-F238E27FC236}">
                <a16:creationId xmlns:a16="http://schemas.microsoft.com/office/drawing/2014/main" id="{1AE8E538-3494-408E-9141-8A6D77F83335}"/>
              </a:ext>
            </a:extLst>
          </p:cNvPr>
          <p:cNvSpPr>
            <a:spLocks noGrp="1"/>
          </p:cNvSpPr>
          <p:nvPr>
            <p:ph type="body" orient="vert" idx="55"/>
          </p:nvPr>
        </p:nvSpPr>
        <p:spPr/>
        <p:txBody>
          <a:bodyPr/>
          <a:lstStyle/>
          <a:p>
            <a:r>
              <a:rPr lang="en-GB" dirty="0"/>
              <a:t>Partner</a:t>
            </a:r>
            <a:br>
              <a:rPr lang="en-GB" dirty="0"/>
            </a:br>
            <a:r>
              <a:rPr lang="en-GB" dirty="0"/>
              <a:t>Litigation</a:t>
            </a:r>
          </a:p>
        </p:txBody>
      </p:sp>
      <p:sp>
        <p:nvSpPr>
          <p:cNvPr id="60" name="Tijdelijke aanduiding voor verticale tekst 59">
            <a:extLst>
              <a:ext uri="{FF2B5EF4-FFF2-40B4-BE49-F238E27FC236}">
                <a16:creationId xmlns:a16="http://schemas.microsoft.com/office/drawing/2014/main" id="{E7C4194A-E74F-4092-B686-AC9E76A1A295}"/>
              </a:ext>
            </a:extLst>
          </p:cNvPr>
          <p:cNvSpPr>
            <a:spLocks noGrp="1"/>
          </p:cNvSpPr>
          <p:nvPr>
            <p:ph type="body" orient="vert" idx="56"/>
          </p:nvPr>
        </p:nvSpPr>
        <p:spPr/>
        <p:txBody>
          <a:bodyPr/>
          <a:lstStyle/>
          <a:p>
            <a:r>
              <a:rPr lang="en-GB" dirty="0" err="1"/>
              <a:t>Huib</a:t>
            </a:r>
            <a:r>
              <a:rPr lang="en-GB" dirty="0"/>
              <a:t> </a:t>
            </a:r>
            <a:r>
              <a:rPr lang="en-GB" dirty="0" err="1"/>
              <a:t>Schrama</a:t>
            </a:r>
            <a:endParaRPr lang="en-GB" dirty="0"/>
          </a:p>
        </p:txBody>
      </p:sp>
      <p:sp>
        <p:nvSpPr>
          <p:cNvPr id="62" name="Tijdelijke aanduiding voor verticale tekst 61">
            <a:extLst>
              <a:ext uri="{FF2B5EF4-FFF2-40B4-BE49-F238E27FC236}">
                <a16:creationId xmlns:a16="http://schemas.microsoft.com/office/drawing/2014/main" id="{28762FC8-20D5-49BA-8994-605B017D282F}"/>
              </a:ext>
            </a:extLst>
          </p:cNvPr>
          <p:cNvSpPr>
            <a:spLocks noGrp="1"/>
          </p:cNvSpPr>
          <p:nvPr>
            <p:ph type="body" orient="vert" idx="58"/>
          </p:nvPr>
        </p:nvSpPr>
        <p:spPr/>
        <p:txBody>
          <a:bodyPr/>
          <a:lstStyle/>
          <a:p>
            <a:r>
              <a:rPr lang="en-GB" dirty="0"/>
              <a:t>Bas </a:t>
            </a:r>
            <a:r>
              <a:rPr lang="en-GB" dirty="0" err="1"/>
              <a:t>MEes</a:t>
            </a:r>
            <a:endParaRPr lang="en-GB" dirty="0"/>
          </a:p>
        </p:txBody>
      </p:sp>
      <p:sp>
        <p:nvSpPr>
          <p:cNvPr id="63" name="Tijdelijke aanduiding voor verticale tekst 62">
            <a:extLst>
              <a:ext uri="{FF2B5EF4-FFF2-40B4-BE49-F238E27FC236}">
                <a16:creationId xmlns:a16="http://schemas.microsoft.com/office/drawing/2014/main" id="{C9CCADE4-77FD-44C7-A1BA-430BE41C5D35}"/>
              </a:ext>
            </a:extLst>
          </p:cNvPr>
          <p:cNvSpPr>
            <a:spLocks noGrp="1"/>
          </p:cNvSpPr>
          <p:nvPr>
            <p:ph type="body" orient="vert" idx="59"/>
          </p:nvPr>
        </p:nvSpPr>
        <p:spPr/>
        <p:txBody>
          <a:bodyPr/>
          <a:lstStyle/>
          <a:p>
            <a:r>
              <a:rPr lang="en-GB" dirty="0"/>
              <a:t>Partner </a:t>
            </a:r>
            <a:br>
              <a:rPr lang="en-GB" dirty="0"/>
            </a:br>
            <a:r>
              <a:rPr lang="en-GB" dirty="0"/>
              <a:t>Corporate M&amp;A</a:t>
            </a:r>
          </a:p>
        </p:txBody>
      </p:sp>
      <p:sp>
        <p:nvSpPr>
          <p:cNvPr id="64" name="Tijdelijke aanduiding voor verticale tekst 63">
            <a:extLst>
              <a:ext uri="{FF2B5EF4-FFF2-40B4-BE49-F238E27FC236}">
                <a16:creationId xmlns:a16="http://schemas.microsoft.com/office/drawing/2014/main" id="{37F546D3-48DC-4634-B09D-E477C129B9B5}"/>
              </a:ext>
            </a:extLst>
          </p:cNvPr>
          <p:cNvSpPr>
            <a:spLocks noGrp="1"/>
          </p:cNvSpPr>
          <p:nvPr>
            <p:ph type="body" orient="vert" idx="60"/>
          </p:nvPr>
        </p:nvSpPr>
        <p:spPr/>
        <p:txBody>
          <a:bodyPr/>
          <a:lstStyle/>
          <a:p>
            <a:r>
              <a:rPr lang="en-GB" dirty="0">
                <a:hlinkClick r:id="rId7"/>
              </a:rPr>
              <a:t>Bas </a:t>
            </a:r>
            <a:r>
              <a:rPr lang="en-GB" dirty="0" err="1">
                <a:hlinkClick r:id="rId7"/>
              </a:rPr>
              <a:t>Mees</a:t>
            </a:r>
            <a:endParaRPr lang="en-GB" dirty="0"/>
          </a:p>
        </p:txBody>
      </p:sp>
      <p:pic>
        <p:nvPicPr>
          <p:cNvPr id="49" name="Tijdelijke aanduiding voor afbeelding 13"/>
          <p:cNvPicPr>
            <a:picLocks noGrp="1" noChangeAspect="1"/>
          </p:cNvPicPr>
          <p:nvPr>
            <p:ph type="pic" sz="quarter" idx="13"/>
          </p:nvPr>
        </p:nvPicPr>
        <p:blipFill>
          <a:blip r:embed="rId8" cstate="print">
            <a:extLst>
              <a:ext uri="{28A0092B-C50C-407E-A947-70E740481C1C}">
                <a14:useLocalDpi xmlns:a14="http://schemas.microsoft.com/office/drawing/2010/main" val="0"/>
              </a:ext>
            </a:extLst>
          </a:blip>
          <a:srcRect l="3891" r="3891"/>
          <a:stretch>
            <a:fillRect/>
          </a:stretch>
        </p:blipFill>
        <p:spPr/>
      </p:pic>
      <p:pic>
        <p:nvPicPr>
          <p:cNvPr id="65" name="Tijdelijke aanduiding voor afbeelding 24"/>
          <p:cNvPicPr>
            <a:picLocks noGrp="1" noChangeAspect="1"/>
          </p:cNvPicPr>
          <p:nvPr>
            <p:ph type="pic" sz="quarter" idx="49"/>
          </p:nvPr>
        </p:nvPicPr>
        <p:blipFill>
          <a:blip r:embed="rId9" cstate="print">
            <a:extLst>
              <a:ext uri="{28A0092B-C50C-407E-A947-70E740481C1C}">
                <a14:useLocalDpi xmlns:a14="http://schemas.microsoft.com/office/drawing/2010/main" val="0"/>
              </a:ext>
            </a:extLst>
          </a:blip>
          <a:srcRect l="3987" r="3987"/>
          <a:stretch>
            <a:fillRect/>
          </a:stretch>
        </p:blipFill>
        <p:spPr/>
      </p:pic>
      <p:pic>
        <p:nvPicPr>
          <p:cNvPr id="70" name="Tijdelijke aanduiding voor afbeelding 3"/>
          <p:cNvPicPr>
            <a:picLocks noGrp="1" noChangeAspect="1"/>
          </p:cNvPicPr>
          <p:nvPr>
            <p:ph type="pic" sz="quarter" idx="53"/>
          </p:nvPr>
        </p:nvPicPr>
        <p:blipFill>
          <a:blip r:embed="rId10" cstate="print">
            <a:extLst>
              <a:ext uri="{28A0092B-C50C-407E-A947-70E740481C1C}">
                <a14:useLocalDpi xmlns:a14="http://schemas.microsoft.com/office/drawing/2010/main" val="0"/>
              </a:ext>
            </a:extLst>
          </a:blip>
          <a:srcRect l="3987" r="3987"/>
          <a:stretch>
            <a:fillRect/>
          </a:stretch>
        </p:blipFill>
        <p:spPr/>
      </p:pic>
      <p:pic>
        <p:nvPicPr>
          <p:cNvPr id="15" name="Tijdelijke aanduiding voor afbeelding 14"/>
          <p:cNvPicPr>
            <a:picLocks noGrp="1" noChangeAspect="1"/>
          </p:cNvPicPr>
          <p:nvPr>
            <p:ph type="pic" sz="quarter" idx="45"/>
          </p:nvPr>
        </p:nvPicPr>
        <p:blipFill>
          <a:blip r:embed="rId11" cstate="print">
            <a:extLst>
              <a:ext uri="{28A0092B-C50C-407E-A947-70E740481C1C}">
                <a14:useLocalDpi xmlns:a14="http://schemas.microsoft.com/office/drawing/2010/main" val="0"/>
              </a:ext>
            </a:extLst>
          </a:blip>
          <a:srcRect l="3910" r="3910"/>
          <a:stretch>
            <a:fillRect/>
          </a:stretch>
        </p:blipFill>
        <p:spPr/>
      </p:pic>
      <p:pic>
        <p:nvPicPr>
          <p:cNvPr id="80" name="Tijdelijke aanduiding voor afbeelding 21"/>
          <p:cNvPicPr>
            <a:picLocks noGrp="1" noChangeAspect="1"/>
          </p:cNvPicPr>
          <p:nvPr>
            <p:ph type="pic" sz="quarter" idx="37"/>
          </p:nvPr>
        </p:nvPicPr>
        <p:blipFill>
          <a:blip r:embed="rId12" cstate="print">
            <a:extLst>
              <a:ext uri="{28A0092B-C50C-407E-A947-70E740481C1C}">
                <a14:useLocalDpi xmlns:a14="http://schemas.microsoft.com/office/drawing/2010/main" val="0"/>
              </a:ext>
            </a:extLst>
          </a:blip>
          <a:srcRect l="3891" r="3891"/>
          <a:stretch>
            <a:fillRect/>
          </a:stretch>
        </p:blipFill>
        <p:spPr/>
      </p:pic>
      <p:pic>
        <p:nvPicPr>
          <p:cNvPr id="83" name="Tijdelijke aanduiding voor afbeelding 17"/>
          <p:cNvPicPr>
            <a:picLocks noGrp="1" noChangeAspect="1"/>
          </p:cNvPicPr>
          <p:nvPr>
            <p:ph type="pic" sz="quarter" idx="41"/>
          </p:nvPr>
        </p:nvPicPr>
        <p:blipFill>
          <a:blip r:embed="rId13" cstate="print">
            <a:extLst>
              <a:ext uri="{28A0092B-C50C-407E-A947-70E740481C1C}">
                <a14:useLocalDpi xmlns:a14="http://schemas.microsoft.com/office/drawing/2010/main" val="0"/>
              </a:ext>
            </a:extLst>
          </a:blip>
          <a:srcRect l="3891" r="3891"/>
          <a:stretch>
            <a:fillRect/>
          </a:stretch>
        </p:blipFill>
        <p:spPr>
          <a:prstGeom prst="rect">
            <a:avLst/>
          </a:prstGeom>
          <a:solidFill>
            <a:schemeClr val="bg2">
              <a:lumMod val="40000"/>
              <a:lumOff val="60000"/>
            </a:schemeClr>
          </a:solidFill>
        </p:spPr>
      </p:pic>
      <p:pic>
        <p:nvPicPr>
          <p:cNvPr id="9" name="Tijdelijke aanduiding voor afbeelding 8"/>
          <p:cNvPicPr>
            <a:picLocks noGrp="1" noChangeAspect="1"/>
          </p:cNvPicPr>
          <p:nvPr>
            <p:ph type="pic" sz="quarter" idx="57"/>
          </p:nvPr>
        </p:nvPicPr>
        <p:blipFill>
          <a:blip r:embed="rId14" cstate="print">
            <a:extLst>
              <a:ext uri="{28A0092B-C50C-407E-A947-70E740481C1C}">
                <a14:useLocalDpi xmlns:a14="http://schemas.microsoft.com/office/drawing/2010/main" val="0"/>
              </a:ext>
            </a:extLst>
          </a:blip>
          <a:srcRect l="3907" r="3907"/>
          <a:stretch>
            <a:fillRect/>
          </a:stretch>
        </p:blipFill>
        <p:spPr/>
      </p:pic>
    </p:spTree>
    <p:extLst>
      <p:ext uri="{BB962C8B-B14F-4D97-AF65-F5344CB8AC3E}">
        <p14:creationId xmlns:p14="http://schemas.microsoft.com/office/powerpoint/2010/main" val="2471674787"/>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p:cNvSpPr>
            <a:spLocks noGrp="1"/>
          </p:cNvSpPr>
          <p:nvPr>
            <p:ph type="body" orient="vert" idx="1"/>
          </p:nvPr>
        </p:nvSpPr>
        <p:spPr/>
        <p:txBody>
          <a:bodyPr/>
          <a:lstStyle/>
          <a:p>
            <a:endParaRPr lang="nl-NL" dirty="0"/>
          </a:p>
        </p:txBody>
      </p:sp>
      <p:sp>
        <p:nvSpPr>
          <p:cNvPr id="3" name="Tijdelijke aanduiding voor verticale tekst 2"/>
          <p:cNvSpPr>
            <a:spLocks noGrp="1"/>
          </p:cNvSpPr>
          <p:nvPr>
            <p:ph type="body" orient="vert" idx="14"/>
          </p:nvPr>
        </p:nvSpPr>
        <p:spPr/>
        <p:txBody>
          <a:bodyPr/>
          <a:lstStyle/>
          <a:p>
            <a:endParaRPr lang="nl-NL" dirty="0"/>
          </a:p>
        </p:txBody>
      </p:sp>
      <p:sp>
        <p:nvSpPr>
          <p:cNvPr id="7" name="Tijdelijke aanduiding voor verticale tekst 6"/>
          <p:cNvSpPr>
            <a:spLocks noGrp="1"/>
          </p:cNvSpPr>
          <p:nvPr>
            <p:ph type="body" orient="vert" idx="15"/>
          </p:nvPr>
        </p:nvSpPr>
        <p:spPr/>
        <p:txBody>
          <a:bodyPr/>
          <a:lstStyle/>
          <a:p>
            <a:endParaRPr lang="nl-NL"/>
          </a:p>
        </p:txBody>
      </p:sp>
      <p:sp>
        <p:nvSpPr>
          <p:cNvPr id="8" name="Tijdelijke aanduiding voor verticale tekst 7"/>
          <p:cNvSpPr>
            <a:spLocks noGrp="1"/>
          </p:cNvSpPr>
          <p:nvPr>
            <p:ph type="body" orient="vert" idx="16"/>
          </p:nvPr>
        </p:nvSpPr>
        <p:spPr/>
        <p:txBody>
          <a:bodyPr/>
          <a:lstStyle/>
          <a:p>
            <a:endParaRPr lang="nl-NL" dirty="0"/>
          </a:p>
        </p:txBody>
      </p:sp>
      <p:sp>
        <p:nvSpPr>
          <p:cNvPr id="9" name="Tijdelijke aanduiding voor verticale tekst 8"/>
          <p:cNvSpPr>
            <a:spLocks noGrp="1"/>
          </p:cNvSpPr>
          <p:nvPr>
            <p:ph type="body" orient="vert" idx="17"/>
          </p:nvPr>
        </p:nvSpPr>
        <p:spPr/>
        <p:txBody>
          <a:bodyPr/>
          <a:lstStyle/>
          <a:p>
            <a:endParaRPr lang="nl-NL" dirty="0"/>
          </a:p>
        </p:txBody>
      </p:sp>
      <p:sp>
        <p:nvSpPr>
          <p:cNvPr id="10" name="Tijdelijke aanduiding voor verticale tekst 9"/>
          <p:cNvSpPr>
            <a:spLocks noGrp="1"/>
          </p:cNvSpPr>
          <p:nvPr>
            <p:ph type="body" orient="vert" idx="18"/>
          </p:nvPr>
        </p:nvSpPr>
        <p:spPr/>
        <p:txBody>
          <a:bodyPr/>
          <a:lstStyle/>
          <a:p>
            <a:endParaRPr lang="nl-NL" dirty="0"/>
          </a:p>
        </p:txBody>
      </p:sp>
      <p:sp>
        <p:nvSpPr>
          <p:cNvPr id="159" name="Tijdelijke aanduiding voor tekst 158">
            <a:extLst>
              <a:ext uri="{FF2B5EF4-FFF2-40B4-BE49-F238E27FC236}">
                <a16:creationId xmlns:a16="http://schemas.microsoft.com/office/drawing/2014/main" id="{1BFFE8FD-09C2-4503-A29D-C7D2DFDFAA4B}"/>
              </a:ext>
            </a:extLst>
          </p:cNvPr>
          <p:cNvSpPr>
            <a:spLocks noGrp="1"/>
          </p:cNvSpPr>
          <p:nvPr>
            <p:ph type="body" sz="quarter" idx="13"/>
          </p:nvPr>
        </p:nvSpPr>
        <p:spPr/>
        <p:txBody>
          <a:bodyPr/>
          <a:lstStyle/>
          <a:p>
            <a:r>
              <a:rPr lang="en-GB"/>
              <a:t> </a:t>
            </a:r>
            <a:endParaRPr lang="en-GB" dirty="0"/>
          </a:p>
        </p:txBody>
      </p:sp>
      <p:sp>
        <p:nvSpPr>
          <p:cNvPr id="23" name="Titel 22">
            <a:extLst>
              <a:ext uri="{FF2B5EF4-FFF2-40B4-BE49-F238E27FC236}">
                <a16:creationId xmlns:a16="http://schemas.microsoft.com/office/drawing/2014/main" id="{2F9B3F2D-88E7-4459-B725-2EF22C920E0B}"/>
              </a:ext>
            </a:extLst>
          </p:cNvPr>
          <p:cNvSpPr>
            <a:spLocks noGrp="1"/>
          </p:cNvSpPr>
          <p:nvPr>
            <p:ph type="title"/>
          </p:nvPr>
        </p:nvSpPr>
        <p:spPr/>
        <p:txBody>
          <a:bodyPr/>
          <a:lstStyle/>
          <a:p>
            <a:r>
              <a:rPr lang="en-GB" dirty="0"/>
              <a:t>Selection of clients</a:t>
            </a:r>
          </a:p>
        </p:txBody>
      </p:sp>
      <p:sp>
        <p:nvSpPr>
          <p:cNvPr id="4" name="Tijdelijke aanduiding voor datum 3">
            <a:extLst>
              <a:ext uri="{FF2B5EF4-FFF2-40B4-BE49-F238E27FC236}">
                <a16:creationId xmlns:a16="http://schemas.microsoft.com/office/drawing/2014/main" id="{F1EA952C-1ECE-4450-9838-A8D9B59A37B9}"/>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srgbClr val="41423C">
                  <a:lumMod val="40000"/>
                  <a:lumOff val="60000"/>
                </a:srgbClr>
              </a:solidFill>
              <a:effectLst/>
              <a:uLnTx/>
              <a:uFillTx/>
              <a:latin typeface="Calibri" panose="020F0502020204030204"/>
              <a:ea typeface="+mn-ea"/>
              <a:cs typeface="+mn-cs"/>
            </a:endParaRPr>
          </a:p>
        </p:txBody>
      </p:sp>
      <p:sp>
        <p:nvSpPr>
          <p:cNvPr id="6" name="Tijdelijke aanduiding voor dianummer 5">
            <a:extLst>
              <a:ext uri="{FF2B5EF4-FFF2-40B4-BE49-F238E27FC236}">
                <a16:creationId xmlns:a16="http://schemas.microsoft.com/office/drawing/2014/main" id="{0C9A82C3-A39E-4863-BB3F-6A3D8EFED23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1100" b="1" i="0" u="none" strike="noStrike" kern="1200" cap="all"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GB" sz="1100" b="1"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11" name="Tijdelijke aanduiding voor tekst 10"/>
          <p:cNvSpPr>
            <a:spLocks noGrp="1"/>
          </p:cNvSpPr>
          <p:nvPr>
            <p:ph type="body" sz="quarter" idx="37"/>
          </p:nvPr>
        </p:nvSpPr>
        <p:spPr/>
        <p:txBody>
          <a:bodyPr/>
          <a:lstStyle/>
          <a:p>
            <a:endParaRPr lang="nl-NL"/>
          </a:p>
        </p:txBody>
      </p:sp>
      <p:sp>
        <p:nvSpPr>
          <p:cNvPr id="12" name="Tijdelijke aanduiding voor tekst 11"/>
          <p:cNvSpPr>
            <a:spLocks noGrp="1"/>
          </p:cNvSpPr>
          <p:nvPr>
            <p:ph type="body" sz="quarter" idx="38"/>
          </p:nvPr>
        </p:nvSpPr>
        <p:spPr/>
        <p:txBody>
          <a:bodyPr/>
          <a:lstStyle/>
          <a:p>
            <a:endParaRPr lang="nl-NL"/>
          </a:p>
        </p:txBody>
      </p:sp>
      <p:sp>
        <p:nvSpPr>
          <p:cNvPr id="13" name="Tijdelijke aanduiding voor tekst 12"/>
          <p:cNvSpPr>
            <a:spLocks noGrp="1"/>
          </p:cNvSpPr>
          <p:nvPr>
            <p:ph type="body" sz="quarter" idx="39"/>
          </p:nvPr>
        </p:nvSpPr>
        <p:spPr/>
        <p:txBody>
          <a:bodyPr/>
          <a:lstStyle/>
          <a:p>
            <a:endParaRPr lang="nl-NL"/>
          </a:p>
        </p:txBody>
      </p:sp>
      <p:pic>
        <p:nvPicPr>
          <p:cNvPr id="41" name="Tijdelijke aanduiding voor afbeelding 40"/>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34054" b="34054"/>
          <a:stretch>
            <a:fillRect/>
          </a:stretch>
        </p:blipFill>
        <p:spPr>
          <a:xfrm>
            <a:off x="1952625" y="2478088"/>
            <a:ext cx="2185988" cy="400050"/>
          </a:xfrm>
        </p:spPr>
      </p:pic>
      <p:pic>
        <p:nvPicPr>
          <p:cNvPr id="42" name="Tijdelijke aanduiding voor afbeelding 41"/>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t="27492" b="27492"/>
          <a:stretch>
            <a:fillRect/>
          </a:stretch>
        </p:blipFill>
        <p:spPr>
          <a:xfrm>
            <a:off x="5002213" y="2478088"/>
            <a:ext cx="2187575" cy="400050"/>
          </a:xfrm>
        </p:spPr>
      </p:pic>
      <p:pic>
        <p:nvPicPr>
          <p:cNvPr id="56" name="Tijdelijke aanduiding voor afbeelding 55"/>
          <p:cNvPicPr>
            <a:picLocks noGrp="1" noChangeAspect="1"/>
          </p:cNvPicPr>
          <p:nvPr>
            <p:ph type="pic" sz="quarter" idx="28"/>
          </p:nvPr>
        </p:nvPicPr>
        <p:blipFill>
          <a:blip r:embed="rId4" cstate="print">
            <a:extLst>
              <a:ext uri="{28A0092B-C50C-407E-A947-70E740481C1C}">
                <a14:useLocalDpi xmlns:a14="http://schemas.microsoft.com/office/drawing/2010/main" val="0"/>
              </a:ext>
            </a:extLst>
          </a:blip>
          <a:srcRect t="5202" b="5202"/>
          <a:stretch>
            <a:fillRect/>
          </a:stretch>
        </p:blipFill>
        <p:spPr>
          <a:xfrm>
            <a:off x="1949357" y="4111617"/>
            <a:ext cx="2185988" cy="1220788"/>
          </a:xfrm>
        </p:spPr>
      </p:pic>
      <p:pic>
        <p:nvPicPr>
          <p:cNvPr id="57" name="Tijdelijke aanduiding voor afbeelding 56"/>
          <p:cNvPicPr>
            <a:picLocks noGrp="1" noChangeAspect="1"/>
          </p:cNvPicPr>
          <p:nvPr>
            <p:ph type="pic" sz="quarter" idx="31"/>
          </p:nvPr>
        </p:nvPicPr>
        <p:blipFill>
          <a:blip r:embed="rId5">
            <a:extLst>
              <a:ext uri="{28A0092B-C50C-407E-A947-70E740481C1C}">
                <a14:useLocalDpi xmlns:a14="http://schemas.microsoft.com/office/drawing/2010/main" val="0"/>
              </a:ext>
            </a:extLst>
          </a:blip>
          <a:srcRect t="6943" b="6943"/>
          <a:stretch>
            <a:fillRect/>
          </a:stretch>
        </p:blipFill>
        <p:spPr>
          <a:xfrm>
            <a:off x="5003800" y="4098925"/>
            <a:ext cx="2185988" cy="1220788"/>
          </a:xfrm>
        </p:spPr>
      </p:pic>
      <p:pic>
        <p:nvPicPr>
          <p:cNvPr id="55" name="Tijdelijke aanduiding voor afbeelding 54"/>
          <p:cNvPicPr>
            <a:picLocks noGrp="1" noChangeAspect="1"/>
          </p:cNvPicPr>
          <p:nvPr>
            <p:ph type="pic" sz="quarter" idx="25"/>
          </p:nvPr>
        </p:nvPicPr>
        <p:blipFill>
          <a:blip r:embed="rId6">
            <a:extLst>
              <a:ext uri="{28A0092B-C50C-407E-A947-70E740481C1C}">
                <a14:useLocalDpi xmlns:a14="http://schemas.microsoft.com/office/drawing/2010/main" val="0"/>
              </a:ext>
            </a:extLst>
          </a:blip>
          <a:srcRect l="4880" r="4880"/>
          <a:stretch>
            <a:fillRect/>
          </a:stretch>
        </p:blipFill>
        <p:spPr>
          <a:xfrm>
            <a:off x="8056994" y="1947862"/>
            <a:ext cx="2185987" cy="1481138"/>
          </a:xfrm>
        </p:spPr>
      </p:pic>
      <p:pic>
        <p:nvPicPr>
          <p:cNvPr id="15" name="Tijdelijke aanduiding voor afbeelding 14"/>
          <p:cNvPicPr>
            <a:picLocks noGrp="1" noChangeAspect="1"/>
          </p:cNvPicPr>
          <p:nvPr>
            <p:ph type="pic" sz="quarter" idx="34"/>
          </p:nvPr>
        </p:nvPicPr>
        <p:blipFill>
          <a:blip r:embed="rId7">
            <a:extLst>
              <a:ext uri="{28A0092B-C50C-407E-A947-70E740481C1C}">
                <a14:useLocalDpi xmlns:a14="http://schemas.microsoft.com/office/drawing/2010/main" val="0"/>
              </a:ext>
            </a:extLst>
          </a:blip>
          <a:srcRect l="1020" r="1020"/>
          <a:stretch>
            <a:fillRect/>
          </a:stretch>
        </p:blipFill>
        <p:spPr>
          <a:xfrm>
            <a:off x="8056563" y="4071938"/>
            <a:ext cx="2362200" cy="1114425"/>
          </a:xfrm>
        </p:spPr>
      </p:pic>
    </p:spTree>
    <p:extLst>
      <p:ext uri="{BB962C8B-B14F-4D97-AF65-F5344CB8AC3E}">
        <p14:creationId xmlns:p14="http://schemas.microsoft.com/office/powerpoint/2010/main" val="3435800657"/>
      </p:ext>
    </p:extLst>
  </p:cSld>
  <p:clrMapOvr>
    <a:masterClrMapping/>
  </p:clrMapOvr>
  <p:transition spd="slow">
    <p:wipe dir="r"/>
  </p:transition>
</p:sld>
</file>

<file path=ppt/theme/theme1.xml><?xml version="1.0" encoding="utf-8"?>
<a:theme xmlns:a="http://schemas.openxmlformats.org/drawingml/2006/main" name="RUTGER &amp; POSCH TEMPLATE">
  <a:themeElements>
    <a:clrScheme name="Rutger &amp; Posch">
      <a:dk1>
        <a:sysClr val="windowText" lastClr="000000"/>
      </a:dk1>
      <a:lt1>
        <a:sysClr val="window" lastClr="FFFFFF"/>
      </a:lt1>
      <a:dk2>
        <a:srgbClr val="41423C"/>
      </a:dk2>
      <a:lt2>
        <a:srgbClr val="CACABE"/>
      </a:lt2>
      <a:accent1>
        <a:srgbClr val="9E7A3A"/>
      </a:accent1>
      <a:accent2>
        <a:srgbClr val="B05948"/>
      </a:accent2>
      <a:accent3>
        <a:srgbClr val="41423C"/>
      </a:accent3>
      <a:accent4>
        <a:srgbClr val="506159"/>
      </a:accent4>
      <a:accent5>
        <a:srgbClr val="325C70"/>
      </a:accent5>
      <a:accent6>
        <a:srgbClr val="A5B9C2"/>
      </a:accent6>
      <a:hlink>
        <a:srgbClr val="9E7A3A"/>
      </a:hlink>
      <a:folHlink>
        <a:srgbClr val="325C7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44000" tIns="144000" rIns="144000" bIns="144000"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TotalTime>
  <Words>814</Words>
  <Application>Microsoft Macintosh PowerPoint</Application>
  <PresentationFormat>Breedbeeld</PresentationFormat>
  <Paragraphs>134</Paragraphs>
  <Slides>10</Slides>
  <Notes>1</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10</vt:i4>
      </vt:variant>
    </vt:vector>
  </HeadingPairs>
  <TitlesOfParts>
    <vt:vector size="16" baseType="lpstr">
      <vt:lpstr>Arial</vt:lpstr>
      <vt:lpstr>Calibri</vt:lpstr>
      <vt:lpstr>Calibri Light</vt:lpstr>
      <vt:lpstr>Segoe UI Light</vt:lpstr>
      <vt:lpstr>Wingdings</vt:lpstr>
      <vt:lpstr>RUTGER &amp; POSCH TEMPLATE</vt:lpstr>
      <vt:lpstr>FIRM Presentation  IBA miami 2022</vt:lpstr>
      <vt:lpstr>Introduction</vt:lpstr>
      <vt:lpstr>Our core expertise</vt:lpstr>
      <vt:lpstr>OUR CORE EXPERTISE</vt:lpstr>
      <vt:lpstr>Press</vt:lpstr>
      <vt:lpstr>IBA delegation rutgers &amp; Posch</vt:lpstr>
      <vt:lpstr>IBA delegation rutgers &amp; Posch</vt:lpstr>
      <vt:lpstr>Our other partners</vt:lpstr>
      <vt:lpstr>Selection of clients</vt:lpstr>
      <vt:lpstr>CLOSING SLIDE #3 LOCATIONS</vt:lpstr>
    </vt:vector>
  </TitlesOfParts>
  <Company>Xinno B.V.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Firm presentation</dc:title>
  <dc:creator>Vicky von der Fuhr</dc:creator>
  <cp:lastModifiedBy>Stijn van Oirschot | BlueKnows</cp:lastModifiedBy>
  <cp:revision>37</cp:revision>
  <cp:lastPrinted>2022-10-04T09:53:07Z</cp:lastPrinted>
  <dcterms:created xsi:type="dcterms:W3CDTF">2022-09-20T12:34:18Z</dcterms:created>
  <dcterms:modified xsi:type="dcterms:W3CDTF">2023-08-07T08:42:43Z</dcterms:modified>
</cp:coreProperties>
</file>